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5.xml.rels" ContentType="application/vnd.openxmlformats-package.relationships+xml"/>
  <Override PartName="/ppt/slideMasters/_rels/slideMaster114.xml.rels" ContentType="application/vnd.openxmlformats-package.relationships+xml"/>
  <Override PartName="/ppt/slideMasters/_rels/slideMaster96.xml.rels" ContentType="application/vnd.openxmlformats-package.relationships+xml"/>
  <Override PartName="/ppt/slideMasters/_rels/slideMaster28.xml.rels" ContentType="application/vnd.openxmlformats-package.relationships+xml"/>
  <Override PartName="/ppt/slideMasters/_rels/slideMaster95.xml.rels" ContentType="application/vnd.openxmlformats-package.relationships+xml"/>
  <Override PartName="/ppt/slideMasters/_rels/slideMaster27.xml.rels" ContentType="application/vnd.openxmlformats-package.relationships+xml"/>
  <Override PartName="/ppt/slideMasters/_rels/slideMaster106.xml.rels" ContentType="application/vnd.openxmlformats-package.relationships+xml"/>
  <Override PartName="/ppt/slideMasters/_rels/slideMaster93.xml.rels" ContentType="application/vnd.openxmlformats-package.relationships+xml"/>
  <Override PartName="/ppt/slideMasters/_rels/slideMaster25.xml.rels" ContentType="application/vnd.openxmlformats-package.relationships+xml"/>
  <Override PartName="/ppt/slideMasters/_rels/slideMaster105.xml.rels" ContentType="application/vnd.openxmlformats-package.relationships+xml"/>
  <Override PartName="/ppt/slideMasters/_rels/slideMaster24.xml.rels" ContentType="application/vnd.openxmlformats-package.relationships+xml"/>
  <Override PartName="/ppt/slideMasters/_rels/slideMaster92.xml.rels" ContentType="application/vnd.openxmlformats-package.relationships+xml"/>
  <Override PartName="/ppt/slideMasters/_rels/slideMaster104.xml.rels" ContentType="application/vnd.openxmlformats-package.relationships+xml"/>
  <Override PartName="/ppt/slideMasters/_rels/slideMaster23.xml.rels" ContentType="application/vnd.openxmlformats-package.relationships+xml"/>
  <Override PartName="/ppt/slideMasters/_rels/slideMaster91.xml.rels" ContentType="application/vnd.openxmlformats-package.relationships+xml"/>
  <Override PartName="/ppt/slideMasters/_rels/slideMaster100.xml.rels" ContentType="application/vnd.openxmlformats-package.relationships+xml"/>
  <Override PartName="/ppt/slideMasters/_rels/slideMaster79.xml.rels" ContentType="application/vnd.openxmlformats-package.relationships+xml"/>
  <Override PartName="/ppt/slideMasters/_rels/slideMaster33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36.xml.rels" ContentType="application/vnd.openxmlformats-package.relationships+xml"/>
  <Override PartName="/ppt/slideMasters/_rels/slideMaster64.xml.rels" ContentType="application/vnd.openxmlformats-package.relationships+xml"/>
  <Override PartName="/ppt/slideMasters/_rels/slideMaster32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35.xml.rels" ContentType="application/vnd.openxmlformats-package.relationships+xml"/>
  <Override PartName="/ppt/slideMasters/_rels/slideMaster63.xml.rels" ContentType="application/vnd.openxmlformats-package.relationships+xml"/>
  <Override PartName="/ppt/slideMasters/_rels/slideMaster3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29.xml.rels" ContentType="application/vnd.openxmlformats-package.relationships+xml"/>
  <Override PartName="/ppt/slideMasters/_rels/slideMaster62.xml.rels" ContentType="application/vnd.openxmlformats-package.relationships+xml"/>
  <Override PartName="/ppt/slideMasters/_rels/slideMaster134.xml.rels" ContentType="application/vnd.openxmlformats-package.relationships+xml"/>
  <Override PartName="/ppt/slideMasters/_rels/slideMaster128.xml.rels" ContentType="application/vnd.openxmlformats-package.relationships+xml"/>
  <Override PartName="/ppt/slideMasters/_rels/slideMaster61.xml.rels" ContentType="application/vnd.openxmlformats-package.relationships+xml"/>
  <Override PartName="/ppt/slideMasters/_rels/slideMaster133.xml.rels" ContentType="application/vnd.openxmlformats-package.relationships+xml"/>
  <Override PartName="/ppt/slideMasters/_rels/slideMaster132.xml.rels" ContentType="application/vnd.openxmlformats-package.relationships+xml"/>
  <Override PartName="/ppt/slideMasters/_rels/slideMaster60.xml.rels" ContentType="application/vnd.openxmlformats-package.relationships+xml"/>
  <Override PartName="/ppt/slideMasters/_rels/slideMaster127.xml.rels" ContentType="application/vnd.openxmlformats-package.relationships+xml"/>
  <Override PartName="/ppt/slideMasters/_rels/slideMaster34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37.xml.rels" ContentType="application/vnd.openxmlformats-package.relationships+xml"/>
  <Override PartName="/ppt/slideMasters/_rels/slideMaster38.xml.rels" ContentType="application/vnd.openxmlformats-package.relationships+xml"/>
  <Override PartName="/ppt/slideMasters/_rels/slideMaster52.xml.rels" ContentType="application/vnd.openxmlformats-package.relationships+xml"/>
  <Override PartName="/ppt/slideMasters/_rels/slideMaster119.xml.rels" ContentType="application/vnd.openxmlformats-package.relationships+xml"/>
  <Override PartName="/ppt/slideMasters/_rels/slideMaster124.xml.rels" ContentType="application/vnd.openxmlformats-package.relationships+xml"/>
  <Override PartName="/ppt/slideMasters/_rels/slideMaster53.xml.rels" ContentType="application/vnd.openxmlformats-package.relationships+xml"/>
  <Override PartName="/ppt/slideMasters/_rels/slideMaster12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4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82.xml.rels" ContentType="application/vnd.openxmlformats-package.relationships+xml"/>
  <Override PartName="/ppt/slideMasters/_rels/slideMaster43.xml.rels" ContentType="application/vnd.openxmlformats-package.relationships+xml"/>
  <Override PartName="/ppt/slideMasters/_rels/slideMaster54.xml.rels" ContentType="application/vnd.openxmlformats-package.relationships+xml"/>
  <Override PartName="/ppt/slideMasters/_rels/slideMaster126.xml.rels" ContentType="application/vnd.openxmlformats-package.relationships+xml"/>
  <Override PartName="/ppt/slideMasters/_rels/slideMaster45.xml.rels" ContentType="application/vnd.openxmlformats-package.relationships+xml"/>
  <Override PartName="/ppt/slideMasters/_rels/slideMaster117.xml.rels" ContentType="application/vnd.openxmlformats-package.relationships+xml"/>
  <Override PartName="/ppt/slideMasters/_rels/slideMaster50.xml.rels" ContentType="application/vnd.openxmlformats-package.relationships+xml"/>
  <Override PartName="/ppt/slideMasters/_rels/slideMaster118.xml.rels" ContentType="application/vnd.openxmlformats-package.relationships+xml"/>
  <Override PartName="/ppt/slideMasters/_rels/slideMaster51.xml.rels" ContentType="application/vnd.openxmlformats-package.relationships+xml"/>
  <Override PartName="/ppt/slideMasters/_rels/slideMaster46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36.xml.rels" ContentType="application/vnd.openxmlformats-package.relationships+xml"/>
  <Override PartName="/ppt/slideMasters/_rels/slideMaster116.xml.rels" ContentType="application/vnd.openxmlformats-package.relationships+xml"/>
  <Override PartName="/ppt/slideMasters/_rels/slideMaster44.xml.rels" ContentType="application/vnd.openxmlformats-package.relationships+xml"/>
  <Override PartName="/ppt/slideMasters/_rels/slideMaster55.xml.rels" ContentType="application/vnd.openxmlformats-package.relationships+xml"/>
  <Override PartName="/ppt/slideMasters/_rels/slideMaster72.xml.rels" ContentType="application/vnd.openxmlformats-package.relationships+xml"/>
  <Override PartName="/ppt/slideMasters/_rels/slideMaster139.xml.rels" ContentType="application/vnd.openxmlformats-package.relationships+xml"/>
  <Override PartName="/ppt/slideMasters/_rels/slideMaster141.xml.rels" ContentType="application/vnd.openxmlformats-package.relationships+xml"/>
  <Override PartName="/ppt/slideMasters/_rels/slideMaster71.xml.rels" ContentType="application/vnd.openxmlformats-package.relationships+xml"/>
  <Override PartName="/ppt/slideMasters/_rels/slideMaster138.xml.rels" ContentType="application/vnd.openxmlformats-package.relationships+xml"/>
  <Override PartName="/ppt/slideMasters/_rels/slideMaster59.xml.rels" ContentType="application/vnd.openxmlformats-package.relationships+xml"/>
  <Override PartName="/ppt/slideMasters/_rels/slideMaster58.xml.rels" ContentType="application/vnd.openxmlformats-package.relationships+xml"/>
  <Override PartName="/ppt/slideMasters/_rels/slideMaster67.xml.rels" ContentType="application/vnd.openxmlformats-package.relationships+xml"/>
  <Override PartName="/ppt/slideMasters/_rels/slideMaster66.xml.rels" ContentType="application/vnd.openxmlformats-package.relationships+xml"/>
  <Override PartName="/ppt/slideMasters/_rels/slideMaster83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65.xml.rels" ContentType="application/vnd.openxmlformats-package.relationships+xml"/>
  <Override PartName="/ppt/slideMasters/_rels/slideMaster137.xml.rels" ContentType="application/vnd.openxmlformats-package.relationships+xml"/>
  <Override PartName="/ppt/slideMasters/_rels/slideMaster70.xml.rels" ContentType="application/vnd.openxmlformats-package.relationships+xml"/>
  <Override PartName="/ppt/slideMasters/_rels/slideMaster84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81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30.xml.rels" ContentType="application/vnd.openxmlformats-package.relationships+xml"/>
  <Override PartName="/ppt/slideMasters/_rels/slideMaster56.xml.rels" ContentType="application/vnd.openxmlformats-package.relationships+xml"/>
  <Override PartName="/ppt/slideMasters/_rels/slideMaster14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30.xml.rels" ContentType="application/vnd.openxmlformats-package.relationships+xml"/>
  <Override PartName="/ppt/slideMasters/_rels/slideMaster80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49.xml.rels" ContentType="application/vnd.openxmlformats-package.relationships+xml"/>
  <Override PartName="/ppt/slideMasters/_rels/slideMaster131.xml.rels" ContentType="application/vnd.openxmlformats-package.relationships+xml"/>
  <Override PartName="/ppt/slideMasters/_rels/slideMaster57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47.xml.rels" ContentType="application/vnd.openxmlformats-package.relationships+xml"/>
  <Override PartName="/ppt/slideMasters/_rels/slideMaster48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01.xml.rels" ContentType="application/vnd.openxmlformats-package.relationships+xml"/>
  <Override PartName="/ppt/slideMasters/_rels/slideMaster68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102.xml.rels" ContentType="application/vnd.openxmlformats-package.relationships+xml"/>
  <Override PartName="/ppt/slideMasters/_rels/slideMaster69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90.xml.rels" ContentType="application/vnd.openxmlformats-package.relationships+xml"/>
  <Override PartName="/ppt/slideMasters/_rels/slideMaster103.xml.rels" ContentType="application/vnd.openxmlformats-package.relationships+xml"/>
  <Override PartName="/ppt/slideMasters/_rels/slideMaster73.xml.rels" ContentType="application/vnd.openxmlformats-package.relationships+xml"/>
  <Override PartName="/ppt/slideMasters/_rels/slideMaster74.xml.rels" ContentType="application/vnd.openxmlformats-package.relationships+xml"/>
  <Override PartName="/ppt/slideMasters/_rels/slideMaster75.xml.rels" ContentType="application/vnd.openxmlformats-package.relationships+xml"/>
  <Override PartName="/ppt/slideMasters/_rels/slideMaster76.xml.rels" ContentType="application/vnd.openxmlformats-package.relationships+xml"/>
  <Override PartName="/ppt/slideMasters/_rels/slideMaster110.xml.rels" ContentType="application/vnd.openxmlformats-package.relationships+xml"/>
  <Override PartName="/ppt/slideMasters/_rels/slideMaster89.xml.rels" ContentType="application/vnd.openxmlformats-package.relationships+xml"/>
  <Override PartName="/ppt/slideMasters/_rels/slideMaster77.xml.rels" ContentType="application/vnd.openxmlformats-package.relationships+xml"/>
  <Override PartName="/ppt/slideMasters/_rels/slideMaster111.xml.rels" ContentType="application/vnd.openxmlformats-package.relationships+xml"/>
  <Override PartName="/ppt/slideMasters/_rels/slideMaster78.xml.rels" ContentType="application/vnd.openxmlformats-package.relationships+xml"/>
  <Override PartName="/ppt/slideMasters/_rels/slideMaster112.xml.rels" ContentType="application/vnd.openxmlformats-package.relationships+xml"/>
  <Override PartName="/ppt/slideMasters/_rels/slideMaster113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85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86.xml.rels" ContentType="application/vnd.openxmlformats-package.relationships+xml"/>
  <Override PartName="/ppt/slideMasters/_rels/slideMaster120.xml.rels" ContentType="application/vnd.openxmlformats-package.relationships+xml"/>
  <Override PartName="/ppt/slideMasters/_rels/slideMaster99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87.xml.rels" ContentType="application/vnd.openxmlformats-package.relationships+xml"/>
  <Override PartName="/ppt/slideMasters/_rels/slideMaster40.xml.rels" ContentType="application/vnd.openxmlformats-package.relationships+xml"/>
  <Override PartName="/ppt/slideMasters/_rels/slideMaster107.xml.rels" ContentType="application/vnd.openxmlformats-package.relationships+xml"/>
  <Override PartName="/ppt/slideMasters/_rels/slideMaster121.xml.rels" ContentType="application/vnd.openxmlformats-package.relationships+xml"/>
  <Override PartName="/ppt/slideMasters/_rels/slideMaster88.xml.rels" ContentType="application/vnd.openxmlformats-package.relationships+xml"/>
  <Override PartName="/ppt/slideMasters/_rels/slideMaster41.xml.rels" ContentType="application/vnd.openxmlformats-package.relationships+xml"/>
  <Override PartName="/ppt/slideMasters/_rels/slideMaster108.xml.rels" ContentType="application/vnd.openxmlformats-package.relationships+xml"/>
  <Override PartName="/ppt/slideMasters/_rels/slideMaster122.xml.rels" ContentType="application/vnd.openxmlformats-package.relationships+xml"/>
  <Override PartName="/ppt/slideMasters/_rels/slideMaster42.xml.rels" ContentType="application/vnd.openxmlformats-package.relationships+xml"/>
  <Override PartName="/ppt/slideMasters/_rels/slideMaster109.xml.rels" ContentType="application/vnd.openxmlformats-package.relationships+xml"/>
  <Override PartName="/ppt/slideMasters/_rels/slideMaster123.xml.rels" ContentType="application/vnd.openxmlformats-package.relationships+xml"/>
  <Override PartName="/ppt/slideMasters/_rels/slideMaster29.xml.rels" ContentType="application/vnd.openxmlformats-package.relationships+xml"/>
  <Override PartName="/ppt/slideMasters/_rels/slideMaster97.xml.rels" ContentType="application/vnd.openxmlformats-package.relationships+xml"/>
  <Override PartName="/ppt/slideMasters/_rels/slideMaster98.xml.rels" ContentType="application/vnd.openxmlformats-package.relationships+xml"/>
  <Override PartName="/ppt/slideMasters/_rels/slideMaster94.xml.rels" ContentType="application/vnd.openxmlformats-package.relationships+xml"/>
  <Override PartName="/ppt/slideMasters/_rels/slideMaster26.xml.rels" ContentType="application/vnd.openxmlformats-package.relationships+xml"/>
  <Override PartName="/ppt/slideMasters/slideMaster127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presProps.xml" ContentType="application/vnd.openxmlformats-officedocument.presentationml.presProps+xml"/>
  <Override PartName="/ppt/theme/theme126.xml" ContentType="application/vnd.openxmlformats-officedocument.theme+xml"/>
  <Override PartName="/ppt/theme/theme43.xml" ContentType="application/vnd.openxmlformats-officedocument.theme+xml"/>
  <Override PartName="/ppt/theme/theme125.xml" ContentType="application/vnd.openxmlformats-officedocument.theme+xml"/>
  <Override PartName="/ppt/theme/theme42.xml" ContentType="application/vnd.openxmlformats-officedocument.theme+xml"/>
  <Override PartName="/ppt/theme/theme124.xml" ContentType="application/vnd.openxmlformats-officedocument.theme+xml"/>
  <Override PartName="/ppt/theme/theme41.xml" ContentType="application/vnd.openxmlformats-officedocument.theme+xml"/>
  <Override PartName="/ppt/theme/theme123.xml" ContentType="application/vnd.openxmlformats-officedocument.theme+xml"/>
  <Override PartName="/ppt/theme/theme40.xml" ContentType="application/vnd.openxmlformats-officedocument.theme+xml"/>
  <Override PartName="/ppt/theme/theme122.xml" ContentType="application/vnd.openxmlformats-officedocument.theme+xml"/>
  <Override PartName="/ppt/theme/theme121.xml" ContentType="application/vnd.openxmlformats-officedocument.theme+xml"/>
  <Override PartName="/ppt/theme/theme116.xml" ContentType="application/vnd.openxmlformats-officedocument.theme+xml"/>
  <Override PartName="/ppt/theme/theme33.xml" ContentType="application/vnd.openxmlformats-officedocument.theme+xml"/>
  <Override PartName="/ppt/theme/theme115.xml" ContentType="application/vnd.openxmlformats-officedocument.theme+xml"/>
  <Override PartName="/ppt/theme/theme32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27.xml" ContentType="application/vnd.openxmlformats-officedocument.theme+xml"/>
  <Override PartName="/ppt/theme/theme95.xml" ContentType="application/vnd.openxmlformats-officedocument.theme+xml"/>
  <Override PartName="/ppt/theme/theme5.xml" ContentType="application/vnd.openxmlformats-officedocument.theme+xml"/>
  <Override PartName="/ppt/theme/theme110.xml" ContentType="application/vnd.openxmlformats-officedocument.theme+xml"/>
  <Override PartName="/ppt/theme/theme49.xml" ContentType="application/vnd.openxmlformats-officedocument.theme+xml"/>
  <Override PartName="/ppt/theme/theme3.xml" ContentType="application/vnd.openxmlformats-officedocument.theme+xml"/>
  <Override PartName="/ppt/theme/theme28.xml" ContentType="application/vnd.openxmlformats-officedocument.theme+xml"/>
  <Override PartName="/ppt/theme/theme96.xml" ContentType="application/vnd.openxmlformats-officedocument.theme+xml"/>
  <Override PartName="/ppt/theme/theme6.xml" ContentType="application/vnd.openxmlformats-officedocument.theme+xml"/>
  <Override PartName="/ppt/theme/theme4.xml" ContentType="application/vnd.openxmlformats-officedocument.theme+xml"/>
  <Override PartName="/ppt/theme/theme29.xml" ContentType="application/vnd.openxmlformats-officedocument.theme+xml"/>
  <Override PartName="/ppt/theme/theme97.xml" ContentType="application/vnd.openxmlformats-officedocument.theme+xml"/>
  <Override PartName="/ppt/theme/theme7.xml" ContentType="application/vnd.openxmlformats-officedocument.theme+xml"/>
  <Override PartName="/ppt/theme/theme34.xml" ContentType="application/vnd.openxmlformats-officedocument.theme+xml"/>
  <Override PartName="/ppt/theme/theme117.xml" ContentType="application/vnd.openxmlformats-officedocument.theme+xml"/>
  <Override PartName="/ppt/theme/theme10.xml" ContentType="application/vnd.openxmlformats-officedocument.theme+xml"/>
  <Override PartName="/ppt/theme/theme98.xml" ContentType="application/vnd.openxmlformats-officedocument.theme+xml"/>
  <Override PartName="/ppt/theme/theme8.xml" ContentType="application/vnd.openxmlformats-officedocument.theme+xml"/>
  <Override PartName="/ppt/theme/theme118.xml" ContentType="application/vnd.openxmlformats-officedocument.theme+xml"/>
  <Override PartName="/ppt/theme/theme35.xml" ContentType="application/vnd.openxmlformats-officedocument.theme+xml"/>
  <Override PartName="/ppt/theme/theme99.xml" ContentType="application/vnd.openxmlformats-officedocument.theme+xml"/>
  <Override PartName="/ppt/theme/theme9.xml" ContentType="application/vnd.openxmlformats-officedocument.theme+xml"/>
  <Override PartName="/ppt/theme/theme119.xml" ContentType="application/vnd.openxmlformats-officedocument.theme+xml"/>
  <Override PartName="/ppt/theme/theme36.xml" ContentType="application/vnd.openxmlformats-officedocument.theme+xml"/>
  <Override PartName="/ppt/theme/theme114.xml" ContentType="application/vnd.openxmlformats-officedocument.theme+xml"/>
  <Override PartName="/ppt/theme/theme31.xml" ContentType="application/vnd.openxmlformats-officedocument.theme+xml"/>
  <Override PartName="/ppt/theme/theme131.xml" ContentType="application/vnd.openxmlformats-officedocument.theme+xml"/>
  <Override PartName="/ppt/theme/theme132.xml" ContentType="application/vnd.openxmlformats-officedocument.theme+xml"/>
  <Override PartName="/ppt/theme/theme141.xml" ContentType="application/vnd.openxmlformats-officedocument.theme+xml"/>
  <Override PartName="/ppt/theme/theme139.xml" ContentType="application/vnd.openxmlformats-officedocument.theme+xml"/>
  <Override PartName="/ppt/theme/theme56.xml" ContentType="application/vnd.openxmlformats-officedocument.theme+xml"/>
  <Override PartName="/ppt/theme/theme130.xml" ContentType="application/vnd.openxmlformats-officedocument.theme+xml"/>
  <Override PartName="/ppt/theme/theme69.xml" ContentType="application/vnd.openxmlformats-officedocument.theme+xml"/>
  <Override PartName="/ppt/theme/theme45.xml" ContentType="application/vnd.openxmlformats-officedocument.theme+xml"/>
  <Override PartName="/ppt/theme/theme128.xml" ContentType="application/vnd.openxmlformats-officedocument.theme+xml"/>
  <Override PartName="/ppt/theme/theme138.xml" ContentType="application/vnd.openxmlformats-officedocument.theme+xml"/>
  <Override PartName="/ppt/theme/theme55.xml" ContentType="application/vnd.openxmlformats-officedocument.theme+xml"/>
  <Override PartName="/ppt/theme/theme142.xml" ContentType="application/vnd.openxmlformats-officedocument.theme+xml"/>
  <Override PartName="/ppt/theme/theme140.xml" ContentType="application/vnd.openxmlformats-officedocument.theme+xml"/>
  <Override PartName="/ppt/theme/theme79.xml" ContentType="application/vnd.openxmlformats-officedocument.theme+xml"/>
  <Override PartName="/ppt/theme/theme136.xml" ContentType="application/vnd.openxmlformats-officedocument.theme+xml"/>
  <Override PartName="/ppt/theme/theme53.xml" ContentType="application/vnd.openxmlformats-officedocument.theme+xml"/>
  <Override PartName="/ppt/theme/theme48.xml" ContentType="application/vnd.openxmlformats-officedocument.theme+xml"/>
  <Override PartName="/ppt/theme/theme39.xml" ContentType="application/vnd.openxmlformats-officedocument.theme+xml"/>
  <Override PartName="/ppt/theme/theme100.xml" ContentType="application/vnd.openxmlformats-officedocument.theme+xml"/>
  <Override PartName="/ppt/theme/theme54.xml" ContentType="application/vnd.openxmlformats-officedocument.theme+xml"/>
  <Override PartName="/ppt/theme/theme137.xml" ContentType="application/vnd.openxmlformats-officedocument.theme+xml"/>
  <Override PartName="/ppt/theme/theme135.xml" ContentType="application/vnd.openxmlformats-officedocument.theme+xml"/>
  <Override PartName="/ppt/theme/theme52.xml" ContentType="application/vnd.openxmlformats-officedocument.theme+xml"/>
  <Override PartName="/ppt/theme/theme12.xml" ContentType="application/vnd.openxmlformats-officedocument.theme+xml"/>
  <Override PartName="/ppt/theme/theme80.xml" ContentType="application/vnd.openxmlformats-officedocument.theme+xml"/>
  <Override PartName="/ppt/theme/theme38.xml" ContentType="application/vnd.openxmlformats-officedocument.theme+xml"/>
  <Override PartName="/ppt/theme/theme129.xml" ContentType="application/vnd.openxmlformats-officedocument.theme+xml"/>
  <Override PartName="/ppt/theme/theme46.xml" ContentType="application/vnd.openxmlformats-officedocument.theme+xml"/>
  <Override PartName="/ppt/theme/theme37.xml" ContentType="application/vnd.openxmlformats-officedocument.theme+xml"/>
  <Override PartName="/ppt/theme/theme133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134.xml" ContentType="application/vnd.openxmlformats-officedocument.theme+xml"/>
  <Override PartName="/ppt/theme/theme47.xml" ContentType="application/vnd.openxmlformats-officedocument.theme+xml"/>
  <Override PartName="/ppt/theme/theme13.xml" ContentType="application/vnd.openxmlformats-officedocument.theme+xml"/>
  <Override PartName="/ppt/theme/theme81.xml" ContentType="application/vnd.openxmlformats-officedocument.theme+xml"/>
  <Override PartName="/ppt/theme/theme14.xml" ContentType="application/vnd.openxmlformats-officedocument.theme+xml"/>
  <Override PartName="/ppt/theme/theme82.xml" ContentType="application/vnd.openxmlformats-officedocument.theme+xml"/>
  <Override PartName="/ppt/theme/theme15.xml" ContentType="application/vnd.openxmlformats-officedocument.theme+xml"/>
  <Override PartName="/ppt/theme/theme83.xml" ContentType="application/vnd.openxmlformats-officedocument.theme+xml"/>
  <Override PartName="/ppt/theme/theme57.xml" ContentType="application/vnd.openxmlformats-officedocument.theme+xml"/>
  <Override PartName="/ppt/theme/theme44.xml" ContentType="application/vnd.openxmlformats-officedocument.theme+xml"/>
  <Override PartName="/ppt/theme/theme127.xml" ContentType="application/vnd.openxmlformats-officedocument.theme+xml"/>
  <Override PartName="/ppt/theme/theme16.xml" ContentType="application/vnd.openxmlformats-officedocument.theme+xml"/>
  <Override PartName="/ppt/theme/theme84.xml" ContentType="application/vnd.openxmlformats-officedocument.theme+xml"/>
  <Override PartName="/ppt/theme/theme58.xml" ContentType="application/vnd.openxmlformats-officedocument.theme+xml"/>
  <Override PartName="/ppt/theme/theme59.xml" ContentType="application/vnd.openxmlformats-officedocument.theme+xml"/>
  <Override PartName="/ppt/theme/theme120.xml" ContentType="application/vnd.openxmlformats-officedocument.theme+xml"/>
  <Override PartName="/ppt/theme/theme60.xml" ContentType="application/vnd.openxmlformats-officedocument.theme+xml"/>
  <Override PartName="/ppt/theme/theme61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theme/theme70.xml" ContentType="application/vnd.openxmlformats-officedocument.theme+xml"/>
  <Override PartName="/ppt/theme/theme71.xml" ContentType="application/vnd.openxmlformats-officedocument.theme+xml"/>
  <Override PartName="/ppt/theme/theme72.xml" ContentType="application/vnd.openxmlformats-officedocument.theme+xml"/>
  <Override PartName="/ppt/theme/theme73.xml" ContentType="application/vnd.openxmlformats-officedocument.theme+xml"/>
  <Override PartName="/ppt/theme/theme74.xml" ContentType="application/vnd.openxmlformats-officedocument.theme+xml"/>
  <Override PartName="/ppt/theme/theme75.xml" ContentType="application/vnd.openxmlformats-officedocument.theme+xml"/>
  <Override PartName="/ppt/theme/theme76.xml" ContentType="application/vnd.openxmlformats-officedocument.theme+xml"/>
  <Override PartName="/ppt/theme/theme77.xml" ContentType="application/vnd.openxmlformats-officedocument.theme+xml"/>
  <Override PartName="/ppt/theme/theme78.xml" ContentType="application/vnd.openxmlformats-officedocument.theme+xml"/>
  <Override PartName="/ppt/theme/theme17.xml" ContentType="application/vnd.openxmlformats-officedocument.theme+xml"/>
  <Override PartName="/ppt/theme/theme85.xml" ContentType="application/vnd.openxmlformats-officedocument.theme+xml"/>
  <Override PartName="/ppt/theme/theme18.xml" ContentType="application/vnd.openxmlformats-officedocument.theme+xml"/>
  <Override PartName="/ppt/theme/theme86.xml" ContentType="application/vnd.openxmlformats-officedocument.theme+xml"/>
  <Override PartName="/ppt/theme/theme19.xml" ContentType="application/vnd.openxmlformats-officedocument.theme+xml"/>
  <Override PartName="/ppt/theme/theme87.xml" ContentType="application/vnd.openxmlformats-officedocument.theme+xml"/>
  <Override PartName="/ppt/theme/theme88.xml" ContentType="application/vnd.openxmlformats-officedocument.theme+xml"/>
  <Override PartName="/ppt/theme/theme89.xml" ContentType="application/vnd.openxmlformats-officedocument.theme+xml"/>
  <Override PartName="/ppt/theme/theme101.xml" ContentType="application/vnd.openxmlformats-officedocument.theme+xml"/>
  <Override PartName="/ppt/theme/theme102.xml" ContentType="application/vnd.openxmlformats-officedocument.theme+xml"/>
  <Override PartName="/ppt/theme/theme20.xml" ContentType="application/vnd.openxmlformats-officedocument.theme+xml"/>
  <Override PartName="/ppt/theme/theme103.xml" ContentType="application/vnd.openxmlformats-officedocument.theme+xml"/>
  <Override PartName="/ppt/theme/theme21.xml" ContentType="application/vnd.openxmlformats-officedocument.theme+xml"/>
  <Override PartName="/ppt/theme/theme104.xml" ContentType="application/vnd.openxmlformats-officedocument.theme+xml"/>
  <Override PartName="/ppt/theme/theme22.xml" ContentType="application/vnd.openxmlformats-officedocument.theme+xml"/>
  <Override PartName="/ppt/theme/theme90.xml" ContentType="application/vnd.openxmlformats-officedocument.theme+xml"/>
  <Override PartName="/ppt/theme/theme105.xml" ContentType="application/vnd.openxmlformats-officedocument.theme+xml"/>
  <Override PartName="/ppt/theme/theme91.xml" ContentType="application/vnd.openxmlformats-officedocument.theme+xml"/>
  <Override PartName="/ppt/theme/theme23.xml" ContentType="application/vnd.openxmlformats-officedocument.theme+xml"/>
  <Override PartName="/ppt/theme/theme106.xml" ContentType="application/vnd.openxmlformats-officedocument.theme+xml"/>
  <Override PartName="/ppt/theme/theme92.xml" ContentType="application/vnd.openxmlformats-officedocument.theme+xml"/>
  <Override PartName="/ppt/theme/theme24.xml" ContentType="application/vnd.openxmlformats-officedocument.theme+xml"/>
  <Override PartName="/ppt/theme/theme107.xml" ContentType="application/vnd.openxmlformats-officedocument.theme+xml"/>
  <Override PartName="/ppt/theme/theme93.xml" ContentType="application/vnd.openxmlformats-officedocument.theme+xml"/>
  <Override PartName="/ppt/theme/theme25.xml" ContentType="application/vnd.openxmlformats-officedocument.theme+xml"/>
  <Override PartName="/ppt/theme/theme108.xml" ContentType="application/vnd.openxmlformats-officedocument.theme+xml"/>
  <Override PartName="/ppt/theme/theme26.xml" ContentType="application/vnd.openxmlformats-officedocument.theme+xml"/>
  <Override PartName="/ppt/theme/theme94.xml" ContentType="application/vnd.openxmlformats-officedocument.theme+xml"/>
  <Override PartName="/ppt/theme/theme109.xml" ContentType="application/vnd.openxmlformats-officedocument.theme+xml"/>
  <Override PartName="/ppt/theme/theme111.xml" ContentType="application/vnd.openxmlformats-officedocument.theme+xml"/>
  <Override PartName="/ppt/theme/theme112.xml" ContentType="application/vnd.openxmlformats-officedocument.theme+xml"/>
  <Override PartName="/ppt/theme/theme30.xml" ContentType="application/vnd.openxmlformats-officedocument.theme+xml"/>
  <Override PartName="/ppt/theme/theme113.xml" ContentType="application/vnd.openxmlformats-officedocument.theme+xml"/>
  <Override PartName="/ppt/slideLayouts/_rels/slideLayout109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13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47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46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4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44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43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2.xml.rels" ContentType="application/vnd.openxmlformats-package.relationships+xml"/>
  <Override PartName="/ppt/slideLayouts/_rels/slideLayout141.xml.rels" ContentType="application/vnd.openxmlformats-package.relationships+xml"/>
  <Override PartName="/ppt/slideLayouts/_rels/slideLayout14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38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137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39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48.xml.rels" ContentType="application/vnd.openxmlformats-package.relationships+xml"/>
  <Override PartName="/ppt/slideLayouts/_rels/slideLayout13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4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33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15.xml.rels" ContentType="application/vnd.openxmlformats-package.relationships+xml"/>
  <Override PartName="/ppt/slideLayouts/slideLayout102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_rels/presentation.xml.rels" ContentType="application/vnd.openxmlformats-package.relationship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media/image1.wmf" ContentType="image/x-wmf"/>
  <Override PartName="/ppt/media/image2.wmf" ContentType="image/x-wmf"/>
  <Override PartName="/ppt/media/image3.wmf" ContentType="image/x-wmf"/>
  <Override PartName="/ppt/media/image4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9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  <p:sldMasterId id="2147483690" r:id="rId23"/>
    <p:sldMasterId id="2147483692" r:id="rId24"/>
    <p:sldMasterId id="2147483694" r:id="rId25"/>
    <p:sldMasterId id="2147483696" r:id="rId26"/>
    <p:sldMasterId id="2147483698" r:id="rId27"/>
    <p:sldMasterId id="2147483700" r:id="rId28"/>
    <p:sldMasterId id="2147483702" r:id="rId29"/>
    <p:sldMasterId id="2147483704" r:id="rId30"/>
    <p:sldMasterId id="2147483706" r:id="rId31"/>
    <p:sldMasterId id="2147483708" r:id="rId32"/>
    <p:sldMasterId id="2147483710" r:id="rId33"/>
    <p:sldMasterId id="2147483712" r:id="rId34"/>
    <p:sldMasterId id="2147483714" r:id="rId35"/>
    <p:sldMasterId id="2147483716" r:id="rId36"/>
    <p:sldMasterId id="2147483718" r:id="rId37"/>
    <p:sldMasterId id="2147483720" r:id="rId38"/>
    <p:sldMasterId id="2147483722" r:id="rId39"/>
    <p:sldMasterId id="2147483724" r:id="rId40"/>
    <p:sldMasterId id="2147483726" r:id="rId41"/>
    <p:sldMasterId id="2147483728" r:id="rId42"/>
    <p:sldMasterId id="2147483730" r:id="rId43"/>
    <p:sldMasterId id="2147483732" r:id="rId44"/>
    <p:sldMasterId id="2147483734" r:id="rId45"/>
    <p:sldMasterId id="2147483736" r:id="rId46"/>
    <p:sldMasterId id="2147483738" r:id="rId47"/>
    <p:sldMasterId id="2147483740" r:id="rId48"/>
    <p:sldMasterId id="2147483742" r:id="rId49"/>
    <p:sldMasterId id="2147483744" r:id="rId50"/>
    <p:sldMasterId id="2147483746" r:id="rId51"/>
    <p:sldMasterId id="2147483748" r:id="rId52"/>
    <p:sldMasterId id="2147483750" r:id="rId53"/>
    <p:sldMasterId id="2147483752" r:id="rId54"/>
    <p:sldMasterId id="2147483754" r:id="rId55"/>
    <p:sldMasterId id="2147483756" r:id="rId56"/>
    <p:sldMasterId id="2147483758" r:id="rId57"/>
    <p:sldMasterId id="2147483760" r:id="rId58"/>
    <p:sldMasterId id="2147483762" r:id="rId59"/>
    <p:sldMasterId id="2147483764" r:id="rId60"/>
    <p:sldMasterId id="2147483766" r:id="rId61"/>
    <p:sldMasterId id="2147483768" r:id="rId62"/>
    <p:sldMasterId id="2147483770" r:id="rId63"/>
    <p:sldMasterId id="2147483772" r:id="rId64"/>
    <p:sldMasterId id="2147483774" r:id="rId65"/>
    <p:sldMasterId id="2147483776" r:id="rId66"/>
    <p:sldMasterId id="2147483778" r:id="rId67"/>
    <p:sldMasterId id="2147483780" r:id="rId68"/>
    <p:sldMasterId id="2147483782" r:id="rId69"/>
    <p:sldMasterId id="2147483784" r:id="rId70"/>
    <p:sldMasterId id="2147483786" r:id="rId71"/>
    <p:sldMasterId id="2147483788" r:id="rId72"/>
    <p:sldMasterId id="2147483790" r:id="rId73"/>
    <p:sldMasterId id="2147483792" r:id="rId74"/>
    <p:sldMasterId id="2147483794" r:id="rId75"/>
    <p:sldMasterId id="2147483796" r:id="rId76"/>
    <p:sldMasterId id="2147483798" r:id="rId77"/>
    <p:sldMasterId id="2147483800" r:id="rId78"/>
    <p:sldMasterId id="2147483802" r:id="rId79"/>
    <p:sldMasterId id="2147483804" r:id="rId80"/>
    <p:sldMasterId id="2147483806" r:id="rId81"/>
    <p:sldMasterId id="2147483808" r:id="rId82"/>
    <p:sldMasterId id="2147483810" r:id="rId83"/>
    <p:sldMasterId id="2147483812" r:id="rId84"/>
    <p:sldMasterId id="2147483814" r:id="rId85"/>
    <p:sldMasterId id="2147483816" r:id="rId86"/>
    <p:sldMasterId id="2147483818" r:id="rId87"/>
    <p:sldMasterId id="2147483820" r:id="rId88"/>
    <p:sldMasterId id="2147483822" r:id="rId89"/>
    <p:sldMasterId id="2147483824" r:id="rId90"/>
    <p:sldMasterId id="2147483826" r:id="rId91"/>
    <p:sldMasterId id="2147483828" r:id="rId92"/>
    <p:sldMasterId id="2147483830" r:id="rId93"/>
    <p:sldMasterId id="2147483832" r:id="rId94"/>
    <p:sldMasterId id="2147483834" r:id="rId95"/>
    <p:sldMasterId id="2147483836" r:id="rId96"/>
    <p:sldMasterId id="2147483838" r:id="rId97"/>
    <p:sldMasterId id="2147483840" r:id="rId98"/>
    <p:sldMasterId id="2147483842" r:id="rId99"/>
    <p:sldMasterId id="2147483844" r:id="rId100"/>
    <p:sldMasterId id="2147483846" r:id="rId101"/>
    <p:sldMasterId id="2147483848" r:id="rId102"/>
    <p:sldMasterId id="2147483850" r:id="rId103"/>
    <p:sldMasterId id="2147483852" r:id="rId104"/>
    <p:sldMasterId id="2147483854" r:id="rId105"/>
    <p:sldMasterId id="2147483856" r:id="rId106"/>
    <p:sldMasterId id="2147483858" r:id="rId107"/>
    <p:sldMasterId id="2147483860" r:id="rId108"/>
    <p:sldMasterId id="2147483862" r:id="rId109"/>
    <p:sldMasterId id="2147483864" r:id="rId110"/>
    <p:sldMasterId id="2147483866" r:id="rId111"/>
    <p:sldMasterId id="2147483868" r:id="rId112"/>
    <p:sldMasterId id="2147483870" r:id="rId113"/>
    <p:sldMasterId id="2147483872" r:id="rId114"/>
    <p:sldMasterId id="2147483874" r:id="rId115"/>
    <p:sldMasterId id="2147483876" r:id="rId116"/>
    <p:sldMasterId id="2147483878" r:id="rId117"/>
    <p:sldMasterId id="2147483880" r:id="rId118"/>
    <p:sldMasterId id="2147483882" r:id="rId119"/>
    <p:sldMasterId id="2147483884" r:id="rId120"/>
    <p:sldMasterId id="2147483886" r:id="rId121"/>
    <p:sldMasterId id="2147483888" r:id="rId122"/>
    <p:sldMasterId id="2147483890" r:id="rId123"/>
    <p:sldMasterId id="2147483892" r:id="rId124"/>
    <p:sldMasterId id="2147483894" r:id="rId125"/>
    <p:sldMasterId id="2147483896" r:id="rId126"/>
    <p:sldMasterId id="2147483898" r:id="rId127"/>
    <p:sldMasterId id="2147483900" r:id="rId128"/>
    <p:sldMasterId id="2147483902" r:id="rId129"/>
    <p:sldMasterId id="2147483904" r:id="rId130"/>
    <p:sldMasterId id="2147483906" r:id="rId131"/>
    <p:sldMasterId id="2147483908" r:id="rId132"/>
    <p:sldMasterId id="2147483910" r:id="rId133"/>
    <p:sldMasterId id="2147483912" r:id="rId134"/>
    <p:sldMasterId id="2147483914" r:id="rId135"/>
    <p:sldMasterId id="2147483916" r:id="rId136"/>
    <p:sldMasterId id="2147483918" r:id="rId137"/>
    <p:sldMasterId id="2147483920" r:id="rId138"/>
    <p:sldMasterId id="2147483922" r:id="rId139"/>
    <p:sldMasterId id="2147483924" r:id="rId140"/>
    <p:sldMasterId id="2147483926" r:id="rId141"/>
    <p:sldMasterId id="2147483928" r:id="rId142"/>
    <p:sldMasterId id="2147483930" r:id="rId143"/>
  </p:sldMasterIdLst>
  <p:sldIdLst>
    <p:sldId id="256" r:id="rId144"/>
    <p:sldId id="257" r:id="rId145"/>
    <p:sldId id="258" r:id="rId146"/>
    <p:sldId id="259" r:id="rId147"/>
    <p:sldId id="260" r:id="rId148"/>
    <p:sldId id="261" r:id="rId149"/>
  </p:sldIdLst>
  <p:sldSz cx="12193588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Master" Target="slideMasters/slideMaster23.xml"/><Relationship Id="rId25" Type="http://schemas.openxmlformats.org/officeDocument/2006/relationships/slideMaster" Target="slideMasters/slideMaster24.xml"/><Relationship Id="rId26" Type="http://schemas.openxmlformats.org/officeDocument/2006/relationships/slideMaster" Target="slideMasters/slideMaster25.xml"/><Relationship Id="rId27" Type="http://schemas.openxmlformats.org/officeDocument/2006/relationships/slideMaster" Target="slideMasters/slideMaster26.xml"/><Relationship Id="rId28" Type="http://schemas.openxmlformats.org/officeDocument/2006/relationships/slideMaster" Target="slideMasters/slideMaster27.xml"/><Relationship Id="rId29" Type="http://schemas.openxmlformats.org/officeDocument/2006/relationships/slideMaster" Target="slideMasters/slideMaster28.xml"/><Relationship Id="rId30" Type="http://schemas.openxmlformats.org/officeDocument/2006/relationships/slideMaster" Target="slideMasters/slideMaster29.xml"/><Relationship Id="rId31" Type="http://schemas.openxmlformats.org/officeDocument/2006/relationships/slideMaster" Target="slideMasters/slideMaster30.xml"/><Relationship Id="rId32" Type="http://schemas.openxmlformats.org/officeDocument/2006/relationships/slideMaster" Target="slideMasters/slideMaster31.xml"/><Relationship Id="rId33" Type="http://schemas.openxmlformats.org/officeDocument/2006/relationships/slideMaster" Target="slideMasters/slideMaster32.xml"/><Relationship Id="rId34" Type="http://schemas.openxmlformats.org/officeDocument/2006/relationships/slideMaster" Target="slideMasters/slideMaster33.xml"/><Relationship Id="rId35" Type="http://schemas.openxmlformats.org/officeDocument/2006/relationships/slideMaster" Target="slideMasters/slideMaster34.xml"/><Relationship Id="rId36" Type="http://schemas.openxmlformats.org/officeDocument/2006/relationships/slideMaster" Target="slideMasters/slideMaster35.xml"/><Relationship Id="rId37" Type="http://schemas.openxmlformats.org/officeDocument/2006/relationships/slideMaster" Target="slideMasters/slideMaster36.xml"/><Relationship Id="rId38" Type="http://schemas.openxmlformats.org/officeDocument/2006/relationships/slideMaster" Target="slideMasters/slideMaster37.xml"/><Relationship Id="rId39" Type="http://schemas.openxmlformats.org/officeDocument/2006/relationships/slideMaster" Target="slideMasters/slideMaster38.xml"/><Relationship Id="rId40" Type="http://schemas.openxmlformats.org/officeDocument/2006/relationships/slideMaster" Target="slideMasters/slideMaster39.xml"/><Relationship Id="rId41" Type="http://schemas.openxmlformats.org/officeDocument/2006/relationships/slideMaster" Target="slideMasters/slideMaster40.xml"/><Relationship Id="rId42" Type="http://schemas.openxmlformats.org/officeDocument/2006/relationships/slideMaster" Target="slideMasters/slideMaster41.xml"/><Relationship Id="rId43" Type="http://schemas.openxmlformats.org/officeDocument/2006/relationships/slideMaster" Target="slideMasters/slideMaster42.xml"/><Relationship Id="rId44" Type="http://schemas.openxmlformats.org/officeDocument/2006/relationships/slideMaster" Target="slideMasters/slideMaster43.xml"/><Relationship Id="rId45" Type="http://schemas.openxmlformats.org/officeDocument/2006/relationships/slideMaster" Target="slideMasters/slideMaster44.xml"/><Relationship Id="rId46" Type="http://schemas.openxmlformats.org/officeDocument/2006/relationships/slideMaster" Target="slideMasters/slideMaster45.xml"/><Relationship Id="rId47" Type="http://schemas.openxmlformats.org/officeDocument/2006/relationships/slideMaster" Target="slideMasters/slideMaster46.xml"/><Relationship Id="rId48" Type="http://schemas.openxmlformats.org/officeDocument/2006/relationships/slideMaster" Target="slideMasters/slideMaster47.xml"/><Relationship Id="rId49" Type="http://schemas.openxmlformats.org/officeDocument/2006/relationships/slideMaster" Target="slideMasters/slideMaster48.xml"/><Relationship Id="rId50" Type="http://schemas.openxmlformats.org/officeDocument/2006/relationships/slideMaster" Target="slideMasters/slideMaster49.xml"/><Relationship Id="rId51" Type="http://schemas.openxmlformats.org/officeDocument/2006/relationships/slideMaster" Target="slideMasters/slideMaster50.xml"/><Relationship Id="rId52" Type="http://schemas.openxmlformats.org/officeDocument/2006/relationships/slideMaster" Target="slideMasters/slideMaster51.xml"/><Relationship Id="rId53" Type="http://schemas.openxmlformats.org/officeDocument/2006/relationships/slideMaster" Target="slideMasters/slideMaster52.xml"/><Relationship Id="rId54" Type="http://schemas.openxmlformats.org/officeDocument/2006/relationships/slideMaster" Target="slideMasters/slideMaster53.xml"/><Relationship Id="rId55" Type="http://schemas.openxmlformats.org/officeDocument/2006/relationships/slideMaster" Target="slideMasters/slideMaster54.xml"/><Relationship Id="rId56" Type="http://schemas.openxmlformats.org/officeDocument/2006/relationships/slideMaster" Target="slideMasters/slideMaster55.xml"/><Relationship Id="rId57" Type="http://schemas.openxmlformats.org/officeDocument/2006/relationships/slideMaster" Target="slideMasters/slideMaster56.xml"/><Relationship Id="rId58" Type="http://schemas.openxmlformats.org/officeDocument/2006/relationships/slideMaster" Target="slideMasters/slideMaster57.xml"/><Relationship Id="rId59" Type="http://schemas.openxmlformats.org/officeDocument/2006/relationships/slideMaster" Target="slideMasters/slideMaster58.xml"/><Relationship Id="rId60" Type="http://schemas.openxmlformats.org/officeDocument/2006/relationships/slideMaster" Target="slideMasters/slideMaster59.xml"/><Relationship Id="rId61" Type="http://schemas.openxmlformats.org/officeDocument/2006/relationships/slideMaster" Target="slideMasters/slideMaster60.xml"/><Relationship Id="rId62" Type="http://schemas.openxmlformats.org/officeDocument/2006/relationships/slideMaster" Target="slideMasters/slideMaster61.xml"/><Relationship Id="rId63" Type="http://schemas.openxmlformats.org/officeDocument/2006/relationships/slideMaster" Target="slideMasters/slideMaster62.xml"/><Relationship Id="rId64" Type="http://schemas.openxmlformats.org/officeDocument/2006/relationships/slideMaster" Target="slideMasters/slideMaster63.xml"/><Relationship Id="rId65" Type="http://schemas.openxmlformats.org/officeDocument/2006/relationships/slideMaster" Target="slideMasters/slideMaster64.xml"/><Relationship Id="rId66" Type="http://schemas.openxmlformats.org/officeDocument/2006/relationships/slideMaster" Target="slideMasters/slideMaster65.xml"/><Relationship Id="rId67" Type="http://schemas.openxmlformats.org/officeDocument/2006/relationships/slideMaster" Target="slideMasters/slideMaster66.xml"/><Relationship Id="rId68" Type="http://schemas.openxmlformats.org/officeDocument/2006/relationships/slideMaster" Target="slideMasters/slideMaster67.xml"/><Relationship Id="rId69" Type="http://schemas.openxmlformats.org/officeDocument/2006/relationships/slideMaster" Target="slideMasters/slideMaster68.xml"/><Relationship Id="rId70" Type="http://schemas.openxmlformats.org/officeDocument/2006/relationships/slideMaster" Target="slideMasters/slideMaster69.xml"/><Relationship Id="rId71" Type="http://schemas.openxmlformats.org/officeDocument/2006/relationships/slideMaster" Target="slideMasters/slideMaster70.xml"/><Relationship Id="rId72" Type="http://schemas.openxmlformats.org/officeDocument/2006/relationships/slideMaster" Target="slideMasters/slideMaster71.xml"/><Relationship Id="rId73" Type="http://schemas.openxmlformats.org/officeDocument/2006/relationships/slideMaster" Target="slideMasters/slideMaster72.xml"/><Relationship Id="rId74" Type="http://schemas.openxmlformats.org/officeDocument/2006/relationships/slideMaster" Target="slideMasters/slideMaster73.xml"/><Relationship Id="rId75" Type="http://schemas.openxmlformats.org/officeDocument/2006/relationships/slideMaster" Target="slideMasters/slideMaster74.xml"/><Relationship Id="rId76" Type="http://schemas.openxmlformats.org/officeDocument/2006/relationships/slideMaster" Target="slideMasters/slideMaster75.xml"/><Relationship Id="rId77" Type="http://schemas.openxmlformats.org/officeDocument/2006/relationships/slideMaster" Target="slideMasters/slideMaster76.xml"/><Relationship Id="rId78" Type="http://schemas.openxmlformats.org/officeDocument/2006/relationships/slideMaster" Target="slideMasters/slideMaster77.xml"/><Relationship Id="rId79" Type="http://schemas.openxmlformats.org/officeDocument/2006/relationships/slideMaster" Target="slideMasters/slideMaster78.xml"/><Relationship Id="rId80" Type="http://schemas.openxmlformats.org/officeDocument/2006/relationships/slideMaster" Target="slideMasters/slideMaster79.xml"/><Relationship Id="rId81" Type="http://schemas.openxmlformats.org/officeDocument/2006/relationships/slideMaster" Target="slideMasters/slideMaster80.xml"/><Relationship Id="rId82" Type="http://schemas.openxmlformats.org/officeDocument/2006/relationships/slideMaster" Target="slideMasters/slideMaster81.xml"/><Relationship Id="rId83" Type="http://schemas.openxmlformats.org/officeDocument/2006/relationships/slideMaster" Target="slideMasters/slideMaster82.xml"/><Relationship Id="rId84" Type="http://schemas.openxmlformats.org/officeDocument/2006/relationships/slideMaster" Target="slideMasters/slideMaster83.xml"/><Relationship Id="rId85" Type="http://schemas.openxmlformats.org/officeDocument/2006/relationships/slideMaster" Target="slideMasters/slideMaster84.xml"/><Relationship Id="rId86" Type="http://schemas.openxmlformats.org/officeDocument/2006/relationships/slideMaster" Target="slideMasters/slideMaster85.xml"/><Relationship Id="rId87" Type="http://schemas.openxmlformats.org/officeDocument/2006/relationships/slideMaster" Target="slideMasters/slideMaster86.xml"/><Relationship Id="rId88" Type="http://schemas.openxmlformats.org/officeDocument/2006/relationships/slideMaster" Target="slideMasters/slideMaster87.xml"/><Relationship Id="rId89" Type="http://schemas.openxmlformats.org/officeDocument/2006/relationships/slideMaster" Target="slideMasters/slideMaster88.xml"/><Relationship Id="rId90" Type="http://schemas.openxmlformats.org/officeDocument/2006/relationships/slideMaster" Target="slideMasters/slideMaster89.xml"/><Relationship Id="rId91" Type="http://schemas.openxmlformats.org/officeDocument/2006/relationships/slideMaster" Target="slideMasters/slideMaster90.xml"/><Relationship Id="rId92" Type="http://schemas.openxmlformats.org/officeDocument/2006/relationships/slideMaster" Target="slideMasters/slideMaster91.xml"/><Relationship Id="rId93" Type="http://schemas.openxmlformats.org/officeDocument/2006/relationships/slideMaster" Target="slideMasters/slideMaster92.xml"/><Relationship Id="rId94" Type="http://schemas.openxmlformats.org/officeDocument/2006/relationships/slideMaster" Target="slideMasters/slideMaster93.xml"/><Relationship Id="rId95" Type="http://schemas.openxmlformats.org/officeDocument/2006/relationships/slideMaster" Target="slideMasters/slideMaster94.xml"/><Relationship Id="rId96" Type="http://schemas.openxmlformats.org/officeDocument/2006/relationships/slideMaster" Target="slideMasters/slideMaster95.xml"/><Relationship Id="rId97" Type="http://schemas.openxmlformats.org/officeDocument/2006/relationships/slideMaster" Target="slideMasters/slideMaster96.xml"/><Relationship Id="rId98" Type="http://schemas.openxmlformats.org/officeDocument/2006/relationships/slideMaster" Target="slideMasters/slideMaster97.xml"/><Relationship Id="rId99" Type="http://schemas.openxmlformats.org/officeDocument/2006/relationships/slideMaster" Target="slideMasters/slideMaster98.xml"/><Relationship Id="rId100" Type="http://schemas.openxmlformats.org/officeDocument/2006/relationships/slideMaster" Target="slideMasters/slideMaster99.xml"/><Relationship Id="rId101" Type="http://schemas.openxmlformats.org/officeDocument/2006/relationships/slideMaster" Target="slideMasters/slideMaster100.xml"/><Relationship Id="rId102" Type="http://schemas.openxmlformats.org/officeDocument/2006/relationships/slideMaster" Target="slideMasters/slideMaster101.xml"/><Relationship Id="rId103" Type="http://schemas.openxmlformats.org/officeDocument/2006/relationships/slideMaster" Target="slideMasters/slideMaster102.xml"/><Relationship Id="rId104" Type="http://schemas.openxmlformats.org/officeDocument/2006/relationships/slideMaster" Target="slideMasters/slideMaster103.xml"/><Relationship Id="rId105" Type="http://schemas.openxmlformats.org/officeDocument/2006/relationships/slideMaster" Target="slideMasters/slideMaster104.xml"/><Relationship Id="rId106" Type="http://schemas.openxmlformats.org/officeDocument/2006/relationships/slideMaster" Target="slideMasters/slideMaster105.xml"/><Relationship Id="rId107" Type="http://schemas.openxmlformats.org/officeDocument/2006/relationships/slideMaster" Target="slideMasters/slideMaster106.xml"/><Relationship Id="rId108" Type="http://schemas.openxmlformats.org/officeDocument/2006/relationships/slideMaster" Target="slideMasters/slideMaster107.xml"/><Relationship Id="rId109" Type="http://schemas.openxmlformats.org/officeDocument/2006/relationships/slideMaster" Target="slideMasters/slideMaster108.xml"/><Relationship Id="rId110" Type="http://schemas.openxmlformats.org/officeDocument/2006/relationships/slideMaster" Target="slideMasters/slideMaster109.xml"/><Relationship Id="rId111" Type="http://schemas.openxmlformats.org/officeDocument/2006/relationships/slideMaster" Target="slideMasters/slideMaster110.xml"/><Relationship Id="rId112" Type="http://schemas.openxmlformats.org/officeDocument/2006/relationships/slideMaster" Target="slideMasters/slideMaster111.xml"/><Relationship Id="rId113" Type="http://schemas.openxmlformats.org/officeDocument/2006/relationships/slideMaster" Target="slideMasters/slideMaster112.xml"/><Relationship Id="rId114" Type="http://schemas.openxmlformats.org/officeDocument/2006/relationships/slideMaster" Target="slideMasters/slideMaster113.xml"/><Relationship Id="rId115" Type="http://schemas.openxmlformats.org/officeDocument/2006/relationships/slideMaster" Target="slideMasters/slideMaster114.xml"/><Relationship Id="rId116" Type="http://schemas.openxmlformats.org/officeDocument/2006/relationships/slideMaster" Target="slideMasters/slideMaster115.xml"/><Relationship Id="rId117" Type="http://schemas.openxmlformats.org/officeDocument/2006/relationships/slideMaster" Target="slideMasters/slideMaster116.xml"/><Relationship Id="rId118" Type="http://schemas.openxmlformats.org/officeDocument/2006/relationships/slideMaster" Target="slideMasters/slideMaster117.xml"/><Relationship Id="rId119" Type="http://schemas.openxmlformats.org/officeDocument/2006/relationships/slideMaster" Target="slideMasters/slideMaster118.xml"/><Relationship Id="rId120" Type="http://schemas.openxmlformats.org/officeDocument/2006/relationships/slideMaster" Target="slideMasters/slideMaster119.xml"/><Relationship Id="rId121" Type="http://schemas.openxmlformats.org/officeDocument/2006/relationships/slideMaster" Target="slideMasters/slideMaster120.xml"/><Relationship Id="rId122" Type="http://schemas.openxmlformats.org/officeDocument/2006/relationships/slideMaster" Target="slideMasters/slideMaster121.xml"/><Relationship Id="rId123" Type="http://schemas.openxmlformats.org/officeDocument/2006/relationships/slideMaster" Target="slideMasters/slideMaster122.xml"/><Relationship Id="rId124" Type="http://schemas.openxmlformats.org/officeDocument/2006/relationships/slideMaster" Target="slideMasters/slideMaster123.xml"/><Relationship Id="rId125" Type="http://schemas.openxmlformats.org/officeDocument/2006/relationships/slideMaster" Target="slideMasters/slideMaster124.xml"/><Relationship Id="rId126" Type="http://schemas.openxmlformats.org/officeDocument/2006/relationships/slideMaster" Target="slideMasters/slideMaster125.xml"/><Relationship Id="rId127" Type="http://schemas.openxmlformats.org/officeDocument/2006/relationships/slideMaster" Target="slideMasters/slideMaster126.xml"/><Relationship Id="rId128" Type="http://schemas.openxmlformats.org/officeDocument/2006/relationships/slideMaster" Target="slideMasters/slideMaster127.xml"/><Relationship Id="rId129" Type="http://schemas.openxmlformats.org/officeDocument/2006/relationships/slideMaster" Target="slideMasters/slideMaster128.xml"/><Relationship Id="rId130" Type="http://schemas.openxmlformats.org/officeDocument/2006/relationships/slideMaster" Target="slideMasters/slideMaster129.xml"/><Relationship Id="rId131" Type="http://schemas.openxmlformats.org/officeDocument/2006/relationships/slideMaster" Target="slideMasters/slideMaster130.xml"/><Relationship Id="rId132" Type="http://schemas.openxmlformats.org/officeDocument/2006/relationships/slideMaster" Target="slideMasters/slideMaster131.xml"/><Relationship Id="rId133" Type="http://schemas.openxmlformats.org/officeDocument/2006/relationships/slideMaster" Target="slideMasters/slideMaster132.xml"/><Relationship Id="rId134" Type="http://schemas.openxmlformats.org/officeDocument/2006/relationships/slideMaster" Target="slideMasters/slideMaster133.xml"/><Relationship Id="rId135" Type="http://schemas.openxmlformats.org/officeDocument/2006/relationships/slideMaster" Target="slideMasters/slideMaster134.xml"/><Relationship Id="rId136" Type="http://schemas.openxmlformats.org/officeDocument/2006/relationships/slideMaster" Target="slideMasters/slideMaster135.xml"/><Relationship Id="rId137" Type="http://schemas.openxmlformats.org/officeDocument/2006/relationships/slideMaster" Target="slideMasters/slideMaster136.xml"/><Relationship Id="rId138" Type="http://schemas.openxmlformats.org/officeDocument/2006/relationships/slideMaster" Target="slideMasters/slideMaster137.xml"/><Relationship Id="rId139" Type="http://schemas.openxmlformats.org/officeDocument/2006/relationships/slideMaster" Target="slideMasters/slideMaster138.xml"/><Relationship Id="rId140" Type="http://schemas.openxmlformats.org/officeDocument/2006/relationships/slideMaster" Target="slideMasters/slideMaster139.xml"/><Relationship Id="rId141" Type="http://schemas.openxmlformats.org/officeDocument/2006/relationships/slideMaster" Target="slideMasters/slideMaster140.xml"/><Relationship Id="rId142" Type="http://schemas.openxmlformats.org/officeDocument/2006/relationships/slideMaster" Target="slideMasters/slideMaster141.xml"/><Relationship Id="rId143" Type="http://schemas.openxmlformats.org/officeDocument/2006/relationships/slideMaster" Target="slideMasters/slideMaster142.xml"/><Relationship Id="rId144" Type="http://schemas.openxmlformats.org/officeDocument/2006/relationships/slide" Target="slides/slide1.xml"/><Relationship Id="rId145" Type="http://schemas.openxmlformats.org/officeDocument/2006/relationships/slide" Target="slides/slide2.xml"/><Relationship Id="rId146" Type="http://schemas.openxmlformats.org/officeDocument/2006/relationships/slide" Target="slides/slide3.xml"/><Relationship Id="rId147" Type="http://schemas.openxmlformats.org/officeDocument/2006/relationships/slide" Target="slides/slide4.xml"/><Relationship Id="rId148" Type="http://schemas.openxmlformats.org/officeDocument/2006/relationships/slide" Target="slides/slide5.xml"/><Relationship Id="rId149" Type="http://schemas.openxmlformats.org/officeDocument/2006/relationships/slide" Target="slides/slide6.xml"/><Relationship Id="rId15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3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4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5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6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7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8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9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0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1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4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5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6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7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8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9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0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1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2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3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5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6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7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8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9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0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1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2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3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4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6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7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8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9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0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1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2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3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4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5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7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8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9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0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1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2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3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4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5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6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8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9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0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1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2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3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4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5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6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7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9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0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1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2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3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4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5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6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7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8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0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1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2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3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4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5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6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7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8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9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1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2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3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4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5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6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7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8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9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2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3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4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5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6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7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8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9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0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2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3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4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5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6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7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8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9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0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1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_rels/slideLayout1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_rels/slideLayout1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_rels/slideLayout1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_rels/slideLayout1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2616567-EEBE-4D0C-BB00-A052234C09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13BF05B-B950-4EDC-BDD1-8E0BBF46D86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D1FFD9A-95F1-4F0E-9726-3556F7817FA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CC0FB12-7D45-427F-B587-70893EE150F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613006EC-96E3-41D7-B4B3-8DD6BD07783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5BD900D-EC7A-4FFC-97DD-171F3A0A0D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3E3DAC48-9D4C-4169-8034-9CE620A0A9C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CB04D349-D4F3-433E-8069-69BC5D31939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4B8203F0-088E-42AB-956B-EA2E926F476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F09D11A6-82F0-4111-9A96-872ED4B4C34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03B305DE-8AC2-498F-BD16-F8D411DD1F0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81983618-0E6C-4A0A-A0F6-97D96D61F85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444EA93A-D206-4053-9CBD-40E6D2F0DF9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8A1A3D29-4A6D-41DF-82A3-07A11DC8197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C38CBA5D-2351-46DA-86AE-4D5E285C6F2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7"/>
          </p:nvPr>
        </p:nvSpPr>
        <p:spPr/>
        <p:txBody>
          <a:bodyPr/>
          <a:p>
            <a:fld id="{35003BEA-4B65-4E25-A6C9-FAEBDEB2DE0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944210FD-AE83-45FA-BF98-C7695EF125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C75756D6-D58F-4F06-A260-61D96A3957D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315AC948-1C09-4184-BEBD-2A55A7FC8F3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9"/>
          </p:nvPr>
        </p:nvSpPr>
        <p:spPr/>
        <p:txBody>
          <a:bodyPr/>
          <a:p>
            <a:fld id="{C7FF5CD1-0A8B-4F93-A35E-DA325770164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2"/>
          </p:nvPr>
        </p:nvSpPr>
        <p:spPr/>
        <p:txBody>
          <a:bodyPr/>
          <a:p>
            <a:fld id="{EC6B4F22-1EBC-4EE2-A1B3-7C2B94060DA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5"/>
          </p:nvPr>
        </p:nvSpPr>
        <p:spPr/>
        <p:txBody>
          <a:bodyPr/>
          <a:p>
            <a:fld id="{8A721A52-83A4-4206-B66C-FD1E847CD60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8"/>
          </p:nvPr>
        </p:nvSpPr>
        <p:spPr/>
        <p:txBody>
          <a:bodyPr/>
          <a:p>
            <a:fld id="{1597390C-64A2-44F0-B411-5E63A676751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1"/>
          </p:nvPr>
        </p:nvSpPr>
        <p:spPr/>
        <p:txBody>
          <a:bodyPr/>
          <a:p>
            <a:fld id="{FF0AB94B-AFC3-481D-B7C5-F1F1DE188A5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4"/>
          </p:nvPr>
        </p:nvSpPr>
        <p:spPr/>
        <p:txBody>
          <a:bodyPr/>
          <a:p>
            <a:fld id="{B1CA0873-2640-4F6E-B88D-730AC64532F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77"/>
          </p:nvPr>
        </p:nvSpPr>
        <p:spPr/>
        <p:txBody>
          <a:bodyPr/>
          <a:p>
            <a:fld id="{F90AE0E9-E236-49AB-AC6C-38303C4A8B5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0"/>
          </p:nvPr>
        </p:nvSpPr>
        <p:spPr/>
        <p:txBody>
          <a:bodyPr/>
          <a:p>
            <a:fld id="{E16C2FD5-3BA0-4E37-8E09-E09F0D71DDF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8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3"/>
          </p:nvPr>
        </p:nvSpPr>
        <p:spPr/>
        <p:txBody>
          <a:bodyPr/>
          <a:p>
            <a:fld id="{8E257186-B2BC-4A6A-A3F2-95EC3246FA1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8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6"/>
          </p:nvPr>
        </p:nvSpPr>
        <p:spPr/>
        <p:txBody>
          <a:bodyPr/>
          <a:p>
            <a:fld id="{8C255956-8FE7-47D3-8E39-08C6CFA6CDF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8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p>
            <a:fld id="{8B49AA3E-CA98-4020-81DF-30F85D71799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2"/>
          </p:nvPr>
        </p:nvSpPr>
        <p:spPr/>
        <p:txBody>
          <a:bodyPr/>
          <a:p>
            <a:fld id="{1748CEDD-746A-4A9E-9A4A-2B3CCA6000E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5"/>
          </p:nvPr>
        </p:nvSpPr>
        <p:spPr/>
        <p:txBody>
          <a:bodyPr/>
          <a:p>
            <a:fld id="{0D10A915-86B3-4C1E-812B-8F53AE73C51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8"/>
          </p:nvPr>
        </p:nvSpPr>
        <p:spPr/>
        <p:txBody>
          <a:bodyPr/>
          <a:p>
            <a:fld id="{018526CE-85A5-415E-B0FF-F010AAA06DF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01"/>
          </p:nvPr>
        </p:nvSpPr>
        <p:spPr/>
        <p:txBody>
          <a:bodyPr/>
          <a:p>
            <a:fld id="{5B435EC5-F478-404A-B3C6-A639F5DFD6E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04"/>
          </p:nvPr>
        </p:nvSpPr>
        <p:spPr/>
        <p:txBody>
          <a:bodyPr/>
          <a:p>
            <a:fld id="{7B619512-61BA-4D59-8B75-53C75474985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7"/>
          </p:nvPr>
        </p:nvSpPr>
        <p:spPr/>
        <p:txBody>
          <a:bodyPr/>
          <a:p>
            <a:fld id="{F8A47DD3-9DF3-433E-910E-053CB453984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0"/>
          </p:nvPr>
        </p:nvSpPr>
        <p:spPr/>
        <p:txBody>
          <a:bodyPr/>
          <a:p>
            <a:fld id="{E33E2997-33F0-4F6D-8980-B137B112CFC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3"/>
          </p:nvPr>
        </p:nvSpPr>
        <p:spPr/>
        <p:txBody>
          <a:bodyPr/>
          <a:p>
            <a:fld id="{BF6487B1-0613-49D1-B622-B55473D6CAD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6"/>
          </p:nvPr>
        </p:nvSpPr>
        <p:spPr/>
        <p:txBody>
          <a:bodyPr/>
          <a:p>
            <a:fld id="{810CD11F-1E57-4342-AF51-5383F2C66B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1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9"/>
          </p:nvPr>
        </p:nvSpPr>
        <p:spPr/>
        <p:txBody>
          <a:bodyPr/>
          <a:p>
            <a:fld id="{A2CC38F8-C38D-4805-ADD6-8D6E311EEEA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2"/>
          </p:nvPr>
        </p:nvSpPr>
        <p:spPr/>
        <p:txBody>
          <a:bodyPr/>
          <a:p>
            <a:fld id="{EEAF1A53-9929-4EC8-B8A1-4F8010801C3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5"/>
          </p:nvPr>
        </p:nvSpPr>
        <p:spPr/>
        <p:txBody>
          <a:bodyPr/>
          <a:p>
            <a:fld id="{453F7AAF-EF83-491D-A3ED-57008BCE712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8"/>
          </p:nvPr>
        </p:nvSpPr>
        <p:spPr/>
        <p:txBody>
          <a:bodyPr/>
          <a:p>
            <a:fld id="{C8562DED-E2D1-43FD-A19B-04CA18CBE56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31"/>
          </p:nvPr>
        </p:nvSpPr>
        <p:spPr/>
        <p:txBody>
          <a:bodyPr/>
          <a:p>
            <a:fld id="{5B9EC086-990E-4462-BF94-F0A6E41A722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4"/>
          </p:nvPr>
        </p:nvSpPr>
        <p:spPr/>
        <p:txBody>
          <a:bodyPr/>
          <a:p>
            <a:fld id="{7403F6FF-C685-4E1A-BBDD-9B0AF5154DB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37"/>
          </p:nvPr>
        </p:nvSpPr>
        <p:spPr/>
        <p:txBody>
          <a:bodyPr/>
          <a:p>
            <a:fld id="{62680700-829D-46F1-ABAD-9C44D456C3A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0"/>
          </p:nvPr>
        </p:nvSpPr>
        <p:spPr/>
        <p:txBody>
          <a:bodyPr/>
          <a:p>
            <a:fld id="{0F25CE02-3902-44FF-B39D-DEC6B098A3C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Заголовок и объект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3"/>
          </p:nvPr>
        </p:nvSpPr>
        <p:spPr/>
        <p:txBody>
          <a:bodyPr/>
          <a:p>
            <a:fld id="{CB75ABF5-5993-4742-A641-E3C23C7D321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4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6"/>
          </p:nvPr>
        </p:nvSpPr>
        <p:spPr/>
        <p:txBody>
          <a:bodyPr/>
          <a:p>
            <a:fld id="{FC0814AC-7EF0-4E8F-8213-80B5E9E23E4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4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9"/>
          </p:nvPr>
        </p:nvSpPr>
        <p:spPr/>
        <p:txBody>
          <a:bodyPr/>
          <a:p>
            <a:fld id="{44687D15-D9F4-4FA5-92F9-884E9BD68FE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2"/>
          </p:nvPr>
        </p:nvSpPr>
        <p:spPr/>
        <p:txBody>
          <a:bodyPr/>
          <a:p>
            <a:fld id="{902E5FD8-1B97-43A9-9225-3C7CE00692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5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5"/>
          </p:nvPr>
        </p:nvSpPr>
        <p:spPr/>
        <p:txBody>
          <a:bodyPr/>
          <a:p>
            <a:fld id="{17E65404-6CAF-4E1A-AB58-894BE916F42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5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8"/>
          </p:nvPr>
        </p:nvSpPr>
        <p:spPr/>
        <p:txBody>
          <a:bodyPr/>
          <a:p>
            <a:fld id="{D7F6726A-B2FA-4826-833D-6055EC06675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1"/>
          </p:nvPr>
        </p:nvSpPr>
        <p:spPr/>
        <p:txBody>
          <a:bodyPr/>
          <a:p>
            <a:fld id="{7B055F60-8550-4B92-8AAA-4DB1397D0F3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64"/>
          </p:nvPr>
        </p:nvSpPr>
        <p:spPr/>
        <p:txBody>
          <a:bodyPr/>
          <a:p>
            <a:fld id="{8242A4BE-F721-45AB-8B16-74817D5F520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6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6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67"/>
          </p:nvPr>
        </p:nvSpPr>
        <p:spPr/>
        <p:txBody>
          <a:bodyPr/>
          <a:p>
            <a:fld id="{A4348126-922F-4064-B2AD-A893C4CD5BF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0"/>
          </p:nvPr>
        </p:nvSpPr>
        <p:spPr/>
        <p:txBody>
          <a:bodyPr/>
          <a:p>
            <a:fld id="{31FE09BA-C66F-45E4-82AF-FF7C9F785CF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7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3"/>
          </p:nvPr>
        </p:nvSpPr>
        <p:spPr/>
        <p:txBody>
          <a:bodyPr/>
          <a:p>
            <a:fld id="{9FDC6A55-F9FE-4479-BB06-8C2738A275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7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6"/>
          </p:nvPr>
        </p:nvSpPr>
        <p:spPr/>
        <p:txBody>
          <a:bodyPr/>
          <a:p>
            <a:fld id="{0797683C-57C7-4A50-A737-9577DC055F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7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9"/>
          </p:nvPr>
        </p:nvSpPr>
        <p:spPr/>
        <p:txBody>
          <a:bodyPr/>
          <a:p>
            <a:fld id="{6151EB81-B1F1-4ED6-9C39-D7E8853903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8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2"/>
          </p:nvPr>
        </p:nvSpPr>
        <p:spPr/>
        <p:txBody>
          <a:bodyPr/>
          <a:p>
            <a:fld id="{D3783EC1-A59C-4CD8-90B0-E6C7A5F5413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8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5"/>
          </p:nvPr>
        </p:nvSpPr>
        <p:spPr/>
        <p:txBody>
          <a:bodyPr/>
          <a:p>
            <a:fld id="{21FBF595-9598-4FBF-AF96-9CDCFF416C2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8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8"/>
          </p:nvPr>
        </p:nvSpPr>
        <p:spPr/>
        <p:txBody>
          <a:bodyPr/>
          <a:p>
            <a:fld id="{9C807FFE-E5D7-4C82-BF82-564E2DF489D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9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91"/>
          </p:nvPr>
        </p:nvSpPr>
        <p:spPr/>
        <p:txBody>
          <a:bodyPr/>
          <a:p>
            <a:fld id="{A3A63042-2BE8-4BC7-B0A8-6C2631B6DEE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9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94"/>
          </p:nvPr>
        </p:nvSpPr>
        <p:spPr/>
        <p:txBody>
          <a:bodyPr/>
          <a:p>
            <a:fld id="{BA0F2ED9-F655-4A83-8290-36AFD954D6D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9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97"/>
          </p:nvPr>
        </p:nvSpPr>
        <p:spPr/>
        <p:txBody>
          <a:bodyPr/>
          <a:p>
            <a:fld id="{A09528A7-98ED-4B9B-B059-305DCD126CA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0"/>
          </p:nvPr>
        </p:nvSpPr>
        <p:spPr/>
        <p:txBody>
          <a:bodyPr/>
          <a:p>
            <a:fld id="{5C95059D-7D71-4B92-A06B-FF28DB5B82E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0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3"/>
          </p:nvPr>
        </p:nvSpPr>
        <p:spPr/>
        <p:txBody>
          <a:bodyPr/>
          <a:p>
            <a:fld id="{7FF38C07-6AB2-4FC2-943F-B3FDC531FD8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Обычный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6"/>
          </p:nvPr>
        </p:nvSpPr>
        <p:spPr/>
        <p:txBody>
          <a:bodyPr/>
          <a:p>
            <a:fld id="{EC2A2045-E181-4036-86A4-37686FCAFA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0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2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9"/>
          </p:nvPr>
        </p:nvSpPr>
        <p:spPr/>
        <p:txBody>
          <a:bodyPr/>
          <a:p>
            <a:fld id="{99EEFD4C-91DB-4416-A914-80CE5549719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2"/>
          </p:nvPr>
        </p:nvSpPr>
        <p:spPr/>
        <p:txBody>
          <a:bodyPr/>
          <a:p>
            <a:fld id="{C8152DA7-E102-4E3E-9995-EC0F3B3B762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5"/>
          </p:nvPr>
        </p:nvSpPr>
        <p:spPr/>
        <p:txBody>
          <a:bodyPr/>
          <a:p>
            <a:fld id="{5CE3DCCF-3627-40F0-8D53-58EA49A6875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8"/>
          </p:nvPr>
        </p:nvSpPr>
        <p:spPr/>
        <p:txBody>
          <a:bodyPr/>
          <a:p>
            <a:fld id="{12368ABD-D3BA-4C65-BCBA-D5F6BEC8680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21"/>
          </p:nvPr>
        </p:nvSpPr>
        <p:spPr/>
        <p:txBody>
          <a:bodyPr/>
          <a:p>
            <a:fld id="{921C2AAE-04C7-421A-B5C0-EC3F30A01BA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4"/>
          </p:nvPr>
        </p:nvSpPr>
        <p:spPr/>
        <p:txBody>
          <a:bodyPr/>
          <a:p>
            <a:fld id="{07269AC5-AD3C-442E-9F38-E83584BDD24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7"/>
          </p:nvPr>
        </p:nvSpPr>
        <p:spPr/>
        <p:txBody>
          <a:bodyPr/>
          <a:p>
            <a:fld id="{674475C4-E9A6-4669-AECD-60CE43564B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0"/>
          </p:nvPr>
        </p:nvSpPr>
        <p:spPr/>
        <p:txBody>
          <a:bodyPr/>
          <a:p>
            <a:fld id="{A518CD65-4668-4C5E-8AFA-AD6A1A5006D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3"/>
          </p:nvPr>
        </p:nvSpPr>
        <p:spPr/>
        <p:txBody>
          <a:bodyPr/>
          <a:p>
            <a:fld id="{404FF0A5-5C14-4358-8032-9F170C3FCDB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36"/>
          </p:nvPr>
        </p:nvSpPr>
        <p:spPr/>
        <p:txBody>
          <a:bodyPr/>
          <a:p>
            <a:fld id="{7E763924-614B-4E95-943C-B95363CE8D5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3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9"/>
          </p:nvPr>
        </p:nvSpPr>
        <p:spPr/>
        <p:txBody>
          <a:bodyPr/>
          <a:p>
            <a:fld id="{B77B1945-DD7E-44D2-A963-0FC5582C039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2"/>
          </p:nvPr>
        </p:nvSpPr>
        <p:spPr/>
        <p:txBody>
          <a:bodyPr/>
          <a:p>
            <a:fld id="{DED05E07-57DA-4A0B-A572-C18177ECD2C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4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5"/>
          </p:nvPr>
        </p:nvSpPr>
        <p:spPr/>
        <p:txBody>
          <a:bodyPr/>
          <a:p>
            <a:fld id="{FA634EC0-4A75-4B48-A9B4-7BA31AD9418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4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4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8"/>
          </p:nvPr>
        </p:nvSpPr>
        <p:spPr/>
        <p:txBody>
          <a:bodyPr/>
          <a:p>
            <a:fld id="{51F92877-4958-4824-B0E4-776C8545401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1"/>
          </p:nvPr>
        </p:nvSpPr>
        <p:spPr/>
        <p:txBody>
          <a:bodyPr/>
          <a:p>
            <a:fld id="{351917F0-5ADE-4230-9775-F78B4B569E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5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54"/>
          </p:nvPr>
        </p:nvSpPr>
        <p:spPr/>
        <p:txBody>
          <a:bodyPr/>
          <a:p>
            <a:fld id="{27EE16C5-57A8-4FFB-87AD-123197DE0C8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5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57"/>
          </p:nvPr>
        </p:nvSpPr>
        <p:spPr/>
        <p:txBody>
          <a:bodyPr/>
          <a:p>
            <a:fld id="{65148D51-9869-4D2B-A275-38574E0F411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5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0"/>
          </p:nvPr>
        </p:nvSpPr>
        <p:spPr/>
        <p:txBody>
          <a:bodyPr/>
          <a:p>
            <a:fld id="{1D3C2265-0816-488A-86FA-CC95E15B7B2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3"/>
          </p:nvPr>
        </p:nvSpPr>
        <p:spPr/>
        <p:txBody>
          <a:bodyPr/>
          <a:p>
            <a:fld id="{3D26C8C0-3CB2-4391-8CB3-81D07A1965B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6"/>
          </p:nvPr>
        </p:nvSpPr>
        <p:spPr/>
        <p:txBody>
          <a:bodyPr/>
          <a:p>
            <a:fld id="{AB020437-AD70-4635-91EA-BCF0154A331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6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69"/>
          </p:nvPr>
        </p:nvSpPr>
        <p:spPr/>
        <p:txBody>
          <a:bodyPr/>
          <a:p>
            <a:fld id="{B6BC16AE-9D55-4F2F-9E6C-91355F037AD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7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2"/>
          </p:nvPr>
        </p:nvSpPr>
        <p:spPr/>
        <p:txBody>
          <a:bodyPr/>
          <a:p>
            <a:fld id="{6294B63A-6EC0-44E6-AAB6-48DE0560AE4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7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5"/>
          </p:nvPr>
        </p:nvSpPr>
        <p:spPr/>
        <p:txBody>
          <a:bodyPr/>
          <a:p>
            <a:fld id="{344CF0E3-8A1C-4651-9BD3-ABFD624CA69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8"/>
          </p:nvPr>
        </p:nvSpPr>
        <p:spPr/>
        <p:txBody>
          <a:bodyPr/>
          <a:p>
            <a:fld id="{C35F0110-0611-4913-AFE1-1CD69E69F1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81"/>
          </p:nvPr>
        </p:nvSpPr>
        <p:spPr/>
        <p:txBody>
          <a:bodyPr/>
          <a:p>
            <a:fld id="{2B22B265-B453-4EC0-8380-2DF6811D8B0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4"/>
          </p:nvPr>
        </p:nvSpPr>
        <p:spPr/>
        <p:txBody>
          <a:bodyPr/>
          <a:p>
            <a:fld id="{CFC9AB4E-6A23-4000-A802-C99C6DC09D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7"/>
          </p:nvPr>
        </p:nvSpPr>
        <p:spPr/>
        <p:txBody>
          <a:bodyPr/>
          <a:p>
            <a:fld id="{EA6A1CC2-E1A2-4BAA-8335-850612E82C9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0"/>
          </p:nvPr>
        </p:nvSpPr>
        <p:spPr/>
        <p:txBody>
          <a:bodyPr/>
          <a:p>
            <a:fld id="{F8CA1A7E-A8FD-428E-AB33-17F8E87ECDB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9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0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93"/>
          </p:nvPr>
        </p:nvSpPr>
        <p:spPr/>
        <p:txBody>
          <a:bodyPr/>
          <a:p>
            <a:fld id="{36238427-7E37-42CA-AFA4-33E912BC06B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9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6"/>
          </p:nvPr>
        </p:nvSpPr>
        <p:spPr/>
        <p:txBody>
          <a:bodyPr/>
          <a:p>
            <a:fld id="{97A04A91-58FA-4850-BBAD-0424826ADC6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9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9"/>
          </p:nvPr>
        </p:nvSpPr>
        <p:spPr/>
        <p:txBody>
          <a:bodyPr/>
          <a:p>
            <a:fld id="{6803095F-F40A-45BC-8F78-DB18ED3C995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0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2"/>
          </p:nvPr>
        </p:nvSpPr>
        <p:spPr/>
        <p:txBody>
          <a:bodyPr/>
          <a:p>
            <a:fld id="{E48F9FD8-E122-4D8B-8B9A-108232B690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0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5"/>
          </p:nvPr>
        </p:nvSpPr>
        <p:spPr/>
        <p:txBody>
          <a:bodyPr/>
          <a:p>
            <a:fld id="{8A73C144-7E74-45FE-A631-87C82E96BC4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0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8"/>
          </p:nvPr>
        </p:nvSpPr>
        <p:spPr/>
        <p:txBody>
          <a:bodyPr/>
          <a:p>
            <a:fld id="{0E8A2389-9680-4FEA-9155-D92463F9ADD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0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11"/>
          </p:nvPr>
        </p:nvSpPr>
        <p:spPr/>
        <p:txBody>
          <a:bodyPr/>
          <a:p>
            <a:fld id="{556BDA85-F86E-494D-8AA1-15763FA4429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1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14"/>
          </p:nvPr>
        </p:nvSpPr>
        <p:spPr/>
        <p:txBody>
          <a:bodyPr/>
          <a:p>
            <a:fld id="{F8BE7A8D-B5AC-4530-91B2-395A638490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17"/>
          </p:nvPr>
        </p:nvSpPr>
        <p:spPr/>
        <p:txBody>
          <a:bodyPr/>
          <a:p>
            <a:fld id="{E43E98BD-168B-4729-94DF-4C00D776AE0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20"/>
          </p:nvPr>
        </p:nvSpPr>
        <p:spPr/>
        <p:txBody>
          <a:bodyPr/>
          <a:p>
            <a:fld id="{02DF1AE3-3C4D-440B-BA14-06C3AE8D314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2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0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23"/>
          </p:nvPr>
        </p:nvSpPr>
        <p:spPr/>
        <p:txBody>
          <a:bodyPr/>
          <a:p>
            <a:fld id="{C3319AF6-0FE1-4B76-B240-EBDA19111F6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2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6"/>
          </p:nvPr>
        </p:nvSpPr>
        <p:spPr/>
        <p:txBody>
          <a:bodyPr/>
          <a:p>
            <a:fld id="{59B26539-E11E-4C3E-95B8-AFDA191F32A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2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9"/>
          </p:nvPr>
        </p:nvSpPr>
        <p:spPr/>
        <p:txBody>
          <a:bodyPr/>
          <a:p>
            <a:fld id="{D0E26A9C-C69B-4B9D-A2BF-7FCE44BD8F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3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2"/>
          </p:nvPr>
        </p:nvSpPr>
        <p:spPr/>
        <p:txBody>
          <a:bodyPr/>
          <a:p>
            <a:fld id="{C16599AE-00D9-4E75-88F5-AD419FE956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2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5"/>
          </p:nvPr>
        </p:nvSpPr>
        <p:spPr/>
        <p:txBody>
          <a:bodyPr/>
          <a:p>
            <a:fld id="{63FC185A-66E7-40A8-9106-6D40CE28550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3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8"/>
          </p:nvPr>
        </p:nvSpPr>
        <p:spPr/>
        <p:txBody>
          <a:bodyPr/>
          <a:p>
            <a:fld id="{5F252719-8DA6-4EEA-BCD7-DE2508A3A74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3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41"/>
          </p:nvPr>
        </p:nvSpPr>
        <p:spPr/>
        <p:txBody>
          <a:bodyPr/>
          <a:p>
            <a:fld id="{778254D9-2570-49CE-BC4D-E9B91575F93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4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44"/>
          </p:nvPr>
        </p:nvSpPr>
        <p:spPr/>
        <p:txBody>
          <a:bodyPr/>
          <a:p>
            <a:fld id="{99617024-C7D3-4CE6-8BC4-FE450F957F3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4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4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47"/>
          </p:nvPr>
        </p:nvSpPr>
        <p:spPr/>
        <p:txBody>
          <a:bodyPr/>
          <a:p>
            <a:fld id="{31D1E1D5-9977-482C-811A-671F8CCA094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4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0"/>
          </p:nvPr>
        </p:nvSpPr>
        <p:spPr/>
        <p:txBody>
          <a:bodyPr/>
          <a:p>
            <a:fld id="{9D2BCF21-29CD-4DD7-AEB5-282CE32058D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3"/>
          </p:nvPr>
        </p:nvSpPr>
        <p:spPr/>
        <p:txBody>
          <a:bodyPr/>
          <a:p>
            <a:fld id="{3F84C634-5E97-4ED9-A051-B8DF06CDCA0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5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56"/>
          </p:nvPr>
        </p:nvSpPr>
        <p:spPr/>
        <p:txBody>
          <a:bodyPr/>
          <a:p>
            <a:fld id="{C2604F77-6787-4B72-9B50-882B4AFE8D5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5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9"/>
          </p:nvPr>
        </p:nvSpPr>
        <p:spPr/>
        <p:txBody>
          <a:bodyPr/>
          <a:p>
            <a:fld id="{94309733-41B0-447E-BC5C-49891BF68D7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6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2"/>
          </p:nvPr>
        </p:nvSpPr>
        <p:spPr/>
        <p:txBody>
          <a:bodyPr/>
          <a:p>
            <a:fld id="{63AA0F1E-68E1-466C-874E-1153ACDC07D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6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6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5"/>
          </p:nvPr>
        </p:nvSpPr>
        <p:spPr/>
        <p:txBody>
          <a:bodyPr/>
          <a:p>
            <a:fld id="{86A73DC5-6FA8-4F7D-826D-091604945ED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6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3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6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8"/>
          </p:nvPr>
        </p:nvSpPr>
        <p:spPr/>
        <p:txBody>
          <a:bodyPr/>
          <a:p>
            <a:fld id="{4A2D0B82-9792-469A-8F70-568FA0E7E9D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6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7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71"/>
          </p:nvPr>
        </p:nvSpPr>
        <p:spPr/>
        <p:txBody>
          <a:bodyPr/>
          <a:p>
            <a:fld id="{626B67F3-CAED-4FB5-8377-761EF88FDB6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7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7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7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74"/>
          </p:nvPr>
        </p:nvSpPr>
        <p:spPr/>
        <p:txBody>
          <a:bodyPr/>
          <a:p>
            <a:fld id="{13261830-37D2-4824-A784-F11128DD8A5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7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77"/>
          </p:nvPr>
        </p:nvSpPr>
        <p:spPr/>
        <p:txBody>
          <a:bodyPr/>
          <a:p>
            <a:fld id="{E12D77A1-FE81-4214-B8A2-B7DB4D6FCFE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7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0"/>
          </p:nvPr>
        </p:nvSpPr>
        <p:spPr/>
        <p:txBody>
          <a:bodyPr/>
          <a:p>
            <a:fld id="{FEA9AB13-7617-4B62-A8BA-96A6A8BE6A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8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3"/>
          </p:nvPr>
        </p:nvSpPr>
        <p:spPr/>
        <p:txBody>
          <a:bodyPr/>
          <a:p>
            <a:fld id="{F4010260-57BB-40C8-82C0-1C8EE19390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8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8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6"/>
          </p:nvPr>
        </p:nvSpPr>
        <p:spPr/>
        <p:txBody>
          <a:bodyPr/>
          <a:p>
            <a:fld id="{63735049-4F8B-4AC7-AF8A-5BCA0824BA3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8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8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89"/>
          </p:nvPr>
        </p:nvSpPr>
        <p:spPr/>
        <p:txBody>
          <a:bodyPr/>
          <a:p>
            <a:fld id="{8A63B768-D9D7-472A-8DF3-78DA7525DED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9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7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9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92"/>
          </p:nvPr>
        </p:nvSpPr>
        <p:spPr/>
        <p:txBody>
          <a:bodyPr/>
          <a:p>
            <a:fld id="{239E1E28-2396-40C8-BD56-5216F40F43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9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9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95"/>
          </p:nvPr>
        </p:nvSpPr>
        <p:spPr/>
        <p:txBody>
          <a:bodyPr/>
          <a:p>
            <a:fld id="{6AEE0093-A1AF-4E49-9EFD-ACA787862D0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9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9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98"/>
          </p:nvPr>
        </p:nvSpPr>
        <p:spPr/>
        <p:txBody>
          <a:bodyPr/>
          <a:p>
            <a:fld id="{F80F6147-DBCC-45FE-9032-9236612BA59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9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01"/>
          </p:nvPr>
        </p:nvSpPr>
        <p:spPr/>
        <p:txBody>
          <a:bodyPr/>
          <a:p>
            <a:fld id="{FDFA5C63-3CC1-4678-9394-DF4DE8AF296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0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0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04"/>
          </p:nvPr>
        </p:nvSpPr>
        <p:spPr/>
        <p:txBody>
          <a:bodyPr/>
          <a:p>
            <a:fld id="{473573B9-A72B-4879-B2C3-11A4FEC5FB7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0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0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07"/>
          </p:nvPr>
        </p:nvSpPr>
        <p:spPr/>
        <p:txBody>
          <a:bodyPr/>
          <a:p>
            <a:fld id="{56D69D92-2C48-4B14-9FE6-4A16C3AD10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0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0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10"/>
          </p:nvPr>
        </p:nvSpPr>
        <p:spPr/>
        <p:txBody>
          <a:bodyPr/>
          <a:p>
            <a:fld id="{A2023103-D142-41E6-8D35-1B47D5E13B1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1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13"/>
          </p:nvPr>
        </p:nvSpPr>
        <p:spPr/>
        <p:txBody>
          <a:bodyPr/>
          <a:p>
            <a:fld id="{F0A070AE-683A-4981-97BE-9B353C3968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1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6"/>
          </p:nvPr>
        </p:nvSpPr>
        <p:spPr/>
        <p:txBody>
          <a:bodyPr/>
          <a:p>
            <a:fld id="{7A7B1235-F5CC-4C9D-BD16-0C217D91798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1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19"/>
          </p:nvPr>
        </p:nvSpPr>
        <p:spPr/>
        <p:txBody>
          <a:bodyPr/>
          <a:p>
            <a:fld id="{5BDB6887-FD42-41DE-93D4-CDE431FAE97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2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2"/>
          </p:nvPr>
        </p:nvSpPr>
        <p:spPr/>
        <p:txBody>
          <a:bodyPr/>
          <a:p>
            <a:fld id="{9FE6DB2D-3E72-47A2-B163-6599833AEC8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2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Обычный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5"/>
          </p:nvPr>
        </p:nvSpPr>
        <p:spPr/>
        <p:txBody>
          <a:bodyPr/>
          <a:p>
            <a:fld id="{E224F8D6-A838-40DE-808A-2416D9B3D52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25"/>
          </p:nvPr>
        </p:nvSpPr>
        <p:spPr/>
        <p:txBody>
          <a:bodyPr/>
          <a:p>
            <a:fld id="{EFC3A782-56A7-4BA5-905C-69D338AEAFC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Обычный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5"/>
          </p:nvPr>
        </p:nvSpPr>
        <p:spPr/>
        <p:txBody>
          <a:bodyPr/>
          <a:p>
            <a:fld id="{72564FD0-A5BD-42D4-92E8-E997007E669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Обычный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425"/>
          </p:nvPr>
        </p:nvSpPr>
        <p:spPr/>
        <p:txBody>
          <a:bodyPr/>
          <a:p>
            <a:fld id="{3BF47119-CF75-40A2-A154-56685B6FF99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ычный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25"/>
          </p:nvPr>
        </p:nvSpPr>
        <p:spPr/>
        <p:txBody>
          <a:bodyPr/>
          <a:p>
            <a:fld id="{F9D96ED6-D004-47BE-8261-288A8E6A399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Обычный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4" name="PlaceHolder 3"/>
          <p:cNvSpPr>
            <a:spLocks noGrp="1"/>
          </p:cNvSpPr>
          <p:nvPr>
            <p:ph/>
          </p:nvPr>
        </p:nvSpPr>
        <p:spPr>
          <a:xfrm>
            <a:off x="6232680" y="1604520"/>
            <a:ext cx="53550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25"/>
          </p:nvPr>
        </p:nvSpPr>
        <p:spPr/>
        <p:txBody>
          <a:bodyPr/>
          <a:p>
            <a:fld id="{7EC3C114-3727-4AC3-93A3-998DD2A8455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Обычный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25"/>
          </p:nvPr>
        </p:nvSpPr>
        <p:spPr/>
        <p:txBody>
          <a:bodyPr/>
          <a:p>
            <a:fld id="{D87D8055-9DC9-4750-934F-B70D1367322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<Relationship Id="rId2" Type="http://schemas.openxmlformats.org/officeDocument/2006/relationships/slideLayout" Target="../slideLayouts/slideLayout22.xml"/>
</Relationships>
</file>

<file path=ppt/slideMasters/_rels/slideMaster23.xml.rels><?xml version="1.0" encoding="UTF-8"?>
<Relationships xmlns="http://schemas.openxmlformats.org/package/2006/relationships"><Relationship Id="rId1" Type="http://schemas.openxmlformats.org/officeDocument/2006/relationships/theme" Target="../theme/theme23.xml"/><Relationship Id="rId2" Type="http://schemas.openxmlformats.org/officeDocument/2006/relationships/slideLayout" Target="../slideLayouts/slideLayout23.xml"/>
</Relationships>
</file>

<file path=ppt/slideMasters/_rels/slideMaster24.xml.rels><?xml version="1.0" encoding="UTF-8"?>
<Relationships xmlns="http://schemas.openxmlformats.org/package/2006/relationships"><Relationship Id="rId1" Type="http://schemas.openxmlformats.org/officeDocument/2006/relationships/theme" Target="../theme/theme24.xml"/><Relationship Id="rId2" Type="http://schemas.openxmlformats.org/officeDocument/2006/relationships/slideLayout" Target="../slideLayouts/slideLayout24.xml"/>
</Relationships>
</file>

<file path=ppt/slideMasters/_rels/slideMaster25.xml.rels><?xml version="1.0" encoding="UTF-8"?>
<Relationships xmlns="http://schemas.openxmlformats.org/package/2006/relationships"><Relationship Id="rId1" Type="http://schemas.openxmlformats.org/officeDocument/2006/relationships/theme" Target="../theme/theme25.xml"/><Relationship Id="rId2" Type="http://schemas.openxmlformats.org/officeDocument/2006/relationships/slideLayout" Target="../slideLayouts/slideLayout25.xml"/>
</Relationships>
</file>

<file path=ppt/slideMasters/_rels/slideMaster26.xml.rels><?xml version="1.0" encoding="UTF-8"?>
<Relationships xmlns="http://schemas.openxmlformats.org/package/2006/relationships"><Relationship Id="rId1" Type="http://schemas.openxmlformats.org/officeDocument/2006/relationships/theme" Target="../theme/theme26.xml"/><Relationship Id="rId2" Type="http://schemas.openxmlformats.org/officeDocument/2006/relationships/slideLayout" Target="../slideLayouts/slideLayout26.xml"/>
</Relationships>
</file>

<file path=ppt/slideMasters/_rels/slideMaster27.xml.rels><?xml version="1.0" encoding="UTF-8"?>
<Relationships xmlns="http://schemas.openxmlformats.org/package/2006/relationships"><Relationship Id="rId1" Type="http://schemas.openxmlformats.org/officeDocument/2006/relationships/theme" Target="../theme/theme27.xml"/><Relationship Id="rId2" Type="http://schemas.openxmlformats.org/officeDocument/2006/relationships/slideLayout" Target="../slideLayouts/slideLayout27.xml"/>
</Relationships>
</file>

<file path=ppt/slideMasters/_rels/slideMaster28.xml.rels><?xml version="1.0" encoding="UTF-8"?>
<Relationships xmlns="http://schemas.openxmlformats.org/package/2006/relationships"><Relationship Id="rId1" Type="http://schemas.openxmlformats.org/officeDocument/2006/relationships/theme" Target="../theme/theme28.xml"/><Relationship Id="rId2" Type="http://schemas.openxmlformats.org/officeDocument/2006/relationships/slideLayout" Target="../slideLayouts/slideLayout28.xml"/>
</Relationships>
</file>

<file path=ppt/slideMasters/_rels/slideMaster29.xml.rels><?xml version="1.0" encoding="UTF-8"?>
<Relationships xmlns="http://schemas.openxmlformats.org/package/2006/relationships"><Relationship Id="rId1" Type="http://schemas.openxmlformats.org/officeDocument/2006/relationships/theme" Target="../theme/theme29.xml"/><Relationship Id="rId2" Type="http://schemas.openxmlformats.org/officeDocument/2006/relationships/slideLayout" Target="../slideLayouts/slideLayout29.xml"/>
</Relationships>
</file>

<file path=ppt/slideMasters/_rels/slideMaster30.xml.rels><?xml version="1.0" encoding="UTF-8"?>
<Relationships xmlns="http://schemas.openxmlformats.org/package/2006/relationships"><Relationship Id="rId1" Type="http://schemas.openxmlformats.org/officeDocument/2006/relationships/theme" Target="../theme/theme30.xml"/><Relationship Id="rId2" Type="http://schemas.openxmlformats.org/officeDocument/2006/relationships/slideLayout" Target="../slideLayouts/slideLayout30.xml"/>
</Relationships>
</file>

<file path=ppt/slideMasters/_rels/slideMaster31.xml.rels><?xml version="1.0" encoding="UTF-8"?>
<Relationships xmlns="http://schemas.openxmlformats.org/package/2006/relationships"><Relationship Id="rId1" Type="http://schemas.openxmlformats.org/officeDocument/2006/relationships/theme" Target="../theme/theme31.xml"/><Relationship Id="rId2" Type="http://schemas.openxmlformats.org/officeDocument/2006/relationships/slideLayout" Target="../slideLayouts/slideLayout31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32.xml"/><Relationship Id="rId2" Type="http://schemas.openxmlformats.org/officeDocument/2006/relationships/slideLayout" Target="../slideLayouts/slideLayout32.xml"/>
</Relationships>
</file>

<file path=ppt/slideMasters/_rels/slideMaster33.xml.rels><?xml version="1.0" encoding="UTF-8"?>
<Relationships xmlns="http://schemas.openxmlformats.org/package/2006/relationships"><Relationship Id="rId1" Type="http://schemas.openxmlformats.org/officeDocument/2006/relationships/theme" Target="../theme/theme33.xml"/><Relationship Id="rId2" Type="http://schemas.openxmlformats.org/officeDocument/2006/relationships/slideLayout" Target="../slideLayouts/slideLayout33.xml"/>
</Relationships>
</file>

<file path=ppt/slideMasters/_rels/slideMaster34.xml.rels><?xml version="1.0" encoding="UTF-8"?>
<Relationships xmlns="http://schemas.openxmlformats.org/package/2006/relationships"><Relationship Id="rId1" Type="http://schemas.openxmlformats.org/officeDocument/2006/relationships/theme" Target="../theme/theme34.xml"/><Relationship Id="rId2" Type="http://schemas.openxmlformats.org/officeDocument/2006/relationships/slideLayout" Target="../slideLayouts/slideLayout34.xml"/>
</Relationships>
</file>

<file path=ppt/slideMasters/_rels/slideMaster35.xml.rels><?xml version="1.0" encoding="UTF-8"?>
<Relationships xmlns="http://schemas.openxmlformats.org/package/2006/relationships"><Relationship Id="rId1" Type="http://schemas.openxmlformats.org/officeDocument/2006/relationships/theme" Target="../theme/theme35.xml"/><Relationship Id="rId2" Type="http://schemas.openxmlformats.org/officeDocument/2006/relationships/slideLayout" Target="../slideLayouts/slideLayout35.xml"/>
</Relationships>
</file>

<file path=ppt/slideMasters/_rels/slideMaster36.xml.rels><?xml version="1.0" encoding="UTF-8"?>
<Relationships xmlns="http://schemas.openxmlformats.org/package/2006/relationships"><Relationship Id="rId1" Type="http://schemas.openxmlformats.org/officeDocument/2006/relationships/theme" Target="../theme/theme36.xml"/><Relationship Id="rId2" Type="http://schemas.openxmlformats.org/officeDocument/2006/relationships/slideLayout" Target="../slideLayouts/slideLayout36.xml"/>
</Relationships>
</file>

<file path=ppt/slideMasters/_rels/slideMaster37.xml.rels><?xml version="1.0" encoding="UTF-8"?>
<Relationships xmlns="http://schemas.openxmlformats.org/package/2006/relationships"><Relationship Id="rId1" Type="http://schemas.openxmlformats.org/officeDocument/2006/relationships/theme" Target="../theme/theme37.xml"/><Relationship Id="rId2" Type="http://schemas.openxmlformats.org/officeDocument/2006/relationships/slideLayout" Target="../slideLayouts/slideLayout37.xml"/>
</Relationships>
</file>

<file path=ppt/slideMasters/_rels/slideMaster38.xml.rels><?xml version="1.0" encoding="UTF-8"?>
<Relationships xmlns="http://schemas.openxmlformats.org/package/2006/relationships"><Relationship Id="rId1" Type="http://schemas.openxmlformats.org/officeDocument/2006/relationships/theme" Target="../theme/theme38.xml"/><Relationship Id="rId2" Type="http://schemas.openxmlformats.org/officeDocument/2006/relationships/slideLayout" Target="../slideLayouts/slideLayout38.xml"/>
</Relationships>
</file>

<file path=ppt/slideMasters/_rels/slideMaster39.xml.rels><?xml version="1.0" encoding="UTF-8"?>
<Relationships xmlns="http://schemas.openxmlformats.org/package/2006/relationships"><Relationship Id="rId1" Type="http://schemas.openxmlformats.org/officeDocument/2006/relationships/theme" Target="../theme/theme39.xml"/><Relationship Id="rId2" Type="http://schemas.openxmlformats.org/officeDocument/2006/relationships/slideLayout" Target="../slideLayouts/slideLayout39.xml"/>
</Relationships>
</file>

<file path=ppt/slideMasters/_rels/slideMaster40.xml.rels><?xml version="1.0" encoding="UTF-8"?>
<Relationships xmlns="http://schemas.openxmlformats.org/package/2006/relationships"><Relationship Id="rId1" Type="http://schemas.openxmlformats.org/officeDocument/2006/relationships/theme" Target="../theme/theme40.xml"/><Relationship Id="rId2" Type="http://schemas.openxmlformats.org/officeDocument/2006/relationships/slideLayout" Target="../slideLayouts/slideLayout40.xml"/>
</Relationships>
</file>

<file path=ppt/slideMasters/_rels/slideMaster41.xml.rels><?xml version="1.0" encoding="UTF-8"?>
<Relationships xmlns="http://schemas.openxmlformats.org/package/2006/relationships"><Relationship Id="rId1" Type="http://schemas.openxmlformats.org/officeDocument/2006/relationships/theme" Target="../theme/theme41.xml"/><Relationship Id="rId2" Type="http://schemas.openxmlformats.org/officeDocument/2006/relationships/slideLayout" Target="../slideLayouts/slideLayout41.xml"/>
</Relationships>
</file>

<file path=ppt/slideMasters/_rels/slideMaster42.xml.rels><?xml version="1.0" encoding="UTF-8"?>
<Relationships xmlns="http://schemas.openxmlformats.org/package/2006/relationships"><Relationship Id="rId1" Type="http://schemas.openxmlformats.org/officeDocument/2006/relationships/theme" Target="../theme/theme42.xml"/><Relationship Id="rId2" Type="http://schemas.openxmlformats.org/officeDocument/2006/relationships/slideLayout" Target="../slideLayouts/slideLayout42.xml"/>
</Relationships>
</file>

<file path=ppt/slideMasters/_rels/slideMaster43.xml.rels><?xml version="1.0" encoding="UTF-8"?>
<Relationships xmlns="http://schemas.openxmlformats.org/package/2006/relationships"><Relationship Id="rId1" Type="http://schemas.openxmlformats.org/officeDocument/2006/relationships/theme" Target="../theme/theme43.xml"/><Relationship Id="rId2" Type="http://schemas.openxmlformats.org/officeDocument/2006/relationships/slideLayout" Target="../slideLayouts/slideLayout43.xml"/>
</Relationships>
</file>

<file path=ppt/slideMasters/_rels/slideMaster44.xml.rels><?xml version="1.0" encoding="UTF-8"?>
<Relationships xmlns="http://schemas.openxmlformats.org/package/2006/relationships"><Relationship Id="rId1" Type="http://schemas.openxmlformats.org/officeDocument/2006/relationships/theme" Target="../theme/theme44.xml"/><Relationship Id="rId2" Type="http://schemas.openxmlformats.org/officeDocument/2006/relationships/slideLayout" Target="../slideLayouts/slideLayout44.xml"/>
</Relationships>
</file>

<file path=ppt/slideMasters/_rels/slideMaster45.xml.rels><?xml version="1.0" encoding="UTF-8"?>
<Relationships xmlns="http://schemas.openxmlformats.org/package/2006/relationships"><Relationship Id="rId1" Type="http://schemas.openxmlformats.org/officeDocument/2006/relationships/theme" Target="../theme/theme45.xml"/><Relationship Id="rId2" Type="http://schemas.openxmlformats.org/officeDocument/2006/relationships/slideLayout" Target="../slideLayouts/slideLayout45.xml"/>
</Relationships>
</file>

<file path=ppt/slideMasters/_rels/slideMaster46.xml.rels><?xml version="1.0" encoding="UTF-8"?>
<Relationships xmlns="http://schemas.openxmlformats.org/package/2006/relationships"><Relationship Id="rId1" Type="http://schemas.openxmlformats.org/officeDocument/2006/relationships/theme" Target="../theme/theme46.xml"/><Relationship Id="rId2" Type="http://schemas.openxmlformats.org/officeDocument/2006/relationships/slideLayout" Target="../slideLayouts/slideLayout46.xml"/>
</Relationships>
</file>

<file path=ppt/slideMasters/_rels/slideMaster47.xml.rels><?xml version="1.0" encoding="UTF-8"?>
<Relationships xmlns="http://schemas.openxmlformats.org/package/2006/relationships"><Relationship Id="rId1" Type="http://schemas.openxmlformats.org/officeDocument/2006/relationships/theme" Target="../theme/theme47.xml"/><Relationship Id="rId2" Type="http://schemas.openxmlformats.org/officeDocument/2006/relationships/slideLayout" Target="../slideLayouts/slideLayout47.xml"/>
</Relationships>
</file>

<file path=ppt/slideMasters/_rels/slideMaster48.xml.rels><?xml version="1.0" encoding="UTF-8"?>
<Relationships xmlns="http://schemas.openxmlformats.org/package/2006/relationships"><Relationship Id="rId1" Type="http://schemas.openxmlformats.org/officeDocument/2006/relationships/theme" Target="../theme/theme48.xml"/><Relationship Id="rId2" Type="http://schemas.openxmlformats.org/officeDocument/2006/relationships/slideLayout" Target="../slideLayouts/slideLayout48.xml"/>
</Relationships>
</file>

<file path=ppt/slideMasters/_rels/slideMaster49.xml.rels><?xml version="1.0" encoding="UTF-8"?>
<Relationships xmlns="http://schemas.openxmlformats.org/package/2006/relationships"><Relationship Id="rId1" Type="http://schemas.openxmlformats.org/officeDocument/2006/relationships/theme" Target="../theme/theme49.xml"/><Relationship Id="rId2" Type="http://schemas.openxmlformats.org/officeDocument/2006/relationships/slideLayout" Target="../slideLayouts/slideLayout49.xml"/>
</Relationships>
</file>

<file path=ppt/slideMasters/_rels/slideMaster50.xml.rels><?xml version="1.0" encoding="UTF-8"?>
<Relationships xmlns="http://schemas.openxmlformats.org/package/2006/relationships"><Relationship Id="rId1" Type="http://schemas.openxmlformats.org/officeDocument/2006/relationships/theme" Target="../theme/theme50.xml"/><Relationship Id="rId2" Type="http://schemas.openxmlformats.org/officeDocument/2006/relationships/slideLayout" Target="../slideLayouts/slideLayout50.xml"/>
</Relationships>
</file>

<file path=ppt/slideMasters/_rels/slideMaster51.xml.rels><?xml version="1.0" encoding="UTF-8"?>
<Relationships xmlns="http://schemas.openxmlformats.org/package/2006/relationships"><Relationship Id="rId1" Type="http://schemas.openxmlformats.org/officeDocument/2006/relationships/theme" Target="../theme/theme51.xml"/><Relationship Id="rId2" Type="http://schemas.openxmlformats.org/officeDocument/2006/relationships/slideLayout" Target="../slideLayouts/slideLayout51.xml"/>
</Relationships>
</file>

<file path=ppt/slideMasters/_rels/slideMaster52.xml.rels><?xml version="1.0" encoding="UTF-8"?>
<Relationships xmlns="http://schemas.openxmlformats.org/package/2006/relationships"><Relationship Id="rId1" Type="http://schemas.openxmlformats.org/officeDocument/2006/relationships/theme" Target="../theme/theme52.xml"/><Relationship Id="rId2" Type="http://schemas.openxmlformats.org/officeDocument/2006/relationships/slideLayout" Target="../slideLayouts/slideLayout52.xml"/>
</Relationships>
</file>

<file path=ppt/slideMasters/_rels/slideMaster53.xml.rels><?xml version="1.0" encoding="UTF-8"?>
<Relationships xmlns="http://schemas.openxmlformats.org/package/2006/relationships"><Relationship Id="rId1" Type="http://schemas.openxmlformats.org/officeDocument/2006/relationships/theme" Target="../theme/theme53.xml"/><Relationship Id="rId2" Type="http://schemas.openxmlformats.org/officeDocument/2006/relationships/slideLayout" Target="../slideLayouts/slideLayout53.xml"/>
</Relationships>
</file>

<file path=ppt/slideMasters/_rels/slideMaster54.xml.rels><?xml version="1.0" encoding="UTF-8"?>
<Relationships xmlns="http://schemas.openxmlformats.org/package/2006/relationships"><Relationship Id="rId1" Type="http://schemas.openxmlformats.org/officeDocument/2006/relationships/theme" Target="../theme/theme54.xml"/><Relationship Id="rId2" Type="http://schemas.openxmlformats.org/officeDocument/2006/relationships/slideLayout" Target="../slideLayouts/slideLayout54.xml"/>
</Relationships>
</file>

<file path=ppt/slideMasters/_rels/slideMaster55.xml.rels><?xml version="1.0" encoding="UTF-8"?>
<Relationships xmlns="http://schemas.openxmlformats.org/package/2006/relationships"><Relationship Id="rId1" Type="http://schemas.openxmlformats.org/officeDocument/2006/relationships/theme" Target="../theme/theme55.xml"/><Relationship Id="rId2" Type="http://schemas.openxmlformats.org/officeDocument/2006/relationships/slideLayout" Target="../slideLayouts/slideLayout55.xml"/>
</Relationships>
</file>

<file path=ppt/slideMasters/_rels/slideMaster56.xml.rels><?xml version="1.0" encoding="UTF-8"?>
<Relationships xmlns="http://schemas.openxmlformats.org/package/2006/relationships"><Relationship Id="rId1" Type="http://schemas.openxmlformats.org/officeDocument/2006/relationships/theme" Target="../theme/theme56.xml"/><Relationship Id="rId2" Type="http://schemas.openxmlformats.org/officeDocument/2006/relationships/slideLayout" Target="../slideLayouts/slideLayout56.xml"/>
</Relationships>
</file>

<file path=ppt/slideMasters/_rels/slideMaster57.xml.rels><?xml version="1.0" encoding="UTF-8"?>
<Relationships xmlns="http://schemas.openxmlformats.org/package/2006/relationships"><Relationship Id="rId1" Type="http://schemas.openxmlformats.org/officeDocument/2006/relationships/theme" Target="../theme/theme57.xml"/><Relationship Id="rId2" Type="http://schemas.openxmlformats.org/officeDocument/2006/relationships/slideLayout" Target="../slideLayouts/slideLayout57.xml"/>
</Relationships>
</file>

<file path=ppt/slideMasters/_rels/slideMaster58.xml.rels><?xml version="1.0" encoding="UTF-8"?>
<Relationships xmlns="http://schemas.openxmlformats.org/package/2006/relationships"><Relationship Id="rId1" Type="http://schemas.openxmlformats.org/officeDocument/2006/relationships/theme" Target="../theme/theme58.xml"/><Relationship Id="rId2" Type="http://schemas.openxmlformats.org/officeDocument/2006/relationships/slideLayout" Target="../slideLayouts/slideLayout58.xml"/>
</Relationships>
</file>

<file path=ppt/slideMasters/_rels/slideMaster59.xml.rels><?xml version="1.0" encoding="UTF-8"?>
<Relationships xmlns="http://schemas.openxmlformats.org/package/2006/relationships"><Relationship Id="rId1" Type="http://schemas.openxmlformats.org/officeDocument/2006/relationships/theme" Target="../theme/theme59.xml"/><Relationship Id="rId2" Type="http://schemas.openxmlformats.org/officeDocument/2006/relationships/slideLayout" Target="../slideLayouts/slideLayout59.xml"/>
</Relationships>
</file>

<file path=ppt/slideMasters/_rels/slideMaster60.xml.rels><?xml version="1.0" encoding="UTF-8"?>
<Relationships xmlns="http://schemas.openxmlformats.org/package/2006/relationships"><Relationship Id="rId1" Type="http://schemas.openxmlformats.org/officeDocument/2006/relationships/theme" Target="../theme/theme60.xml"/><Relationship Id="rId2" Type="http://schemas.openxmlformats.org/officeDocument/2006/relationships/slideLayout" Target="../slideLayouts/slideLayout60.xml"/>
</Relationships>
</file>

<file path=ppt/slideMasters/_rels/slideMaster61.xml.rels><?xml version="1.0" encoding="UTF-8"?>
<Relationships xmlns="http://schemas.openxmlformats.org/package/2006/relationships"><Relationship Id="rId1" Type="http://schemas.openxmlformats.org/officeDocument/2006/relationships/theme" Target="../theme/theme61.xml"/><Relationship Id="rId2" Type="http://schemas.openxmlformats.org/officeDocument/2006/relationships/slideLayout" Target="../slideLayouts/slideLayout61.xml"/>
</Relationships>
</file>

<file path=ppt/slideMasters/_rels/slideMaster62.xml.rels><?xml version="1.0" encoding="UTF-8"?>
<Relationships xmlns="http://schemas.openxmlformats.org/package/2006/relationships"><Relationship Id="rId1" Type="http://schemas.openxmlformats.org/officeDocument/2006/relationships/theme" Target="../theme/theme62.xml"/><Relationship Id="rId2" Type="http://schemas.openxmlformats.org/officeDocument/2006/relationships/slideLayout" Target="../slideLayouts/slideLayout62.xml"/>
</Relationships>
</file>

<file path=ppt/slideMasters/_rels/slideMaster63.xml.rels><?xml version="1.0" encoding="UTF-8"?>
<Relationships xmlns="http://schemas.openxmlformats.org/package/2006/relationships"><Relationship Id="rId1" Type="http://schemas.openxmlformats.org/officeDocument/2006/relationships/theme" Target="../theme/theme63.xml"/><Relationship Id="rId2" Type="http://schemas.openxmlformats.org/officeDocument/2006/relationships/slideLayout" Target="../slideLayouts/slideLayout63.xml"/>
</Relationships>
</file>

<file path=ppt/slideMasters/_rels/slideMaster64.xml.rels><?xml version="1.0" encoding="UTF-8"?>
<Relationships xmlns="http://schemas.openxmlformats.org/package/2006/relationships"><Relationship Id="rId1" Type="http://schemas.openxmlformats.org/officeDocument/2006/relationships/theme" Target="../theme/theme64.xml"/><Relationship Id="rId2" Type="http://schemas.openxmlformats.org/officeDocument/2006/relationships/slideLayout" Target="../slideLayouts/slideLayout64.xml"/>
</Relationships>
</file>

<file path=ppt/slideMasters/_rels/slideMaster65.xml.rels><?xml version="1.0" encoding="UTF-8"?>
<Relationships xmlns="http://schemas.openxmlformats.org/package/2006/relationships"><Relationship Id="rId1" Type="http://schemas.openxmlformats.org/officeDocument/2006/relationships/theme" Target="../theme/theme65.xml"/><Relationship Id="rId2" Type="http://schemas.openxmlformats.org/officeDocument/2006/relationships/slideLayout" Target="../slideLayouts/slideLayout65.xml"/>
</Relationships>
</file>

<file path=ppt/slideMasters/_rels/slideMaster66.xml.rels><?xml version="1.0" encoding="UTF-8"?>
<Relationships xmlns="http://schemas.openxmlformats.org/package/2006/relationships"><Relationship Id="rId1" Type="http://schemas.openxmlformats.org/officeDocument/2006/relationships/theme" Target="../theme/theme66.xml"/><Relationship Id="rId2" Type="http://schemas.openxmlformats.org/officeDocument/2006/relationships/slideLayout" Target="../slideLayouts/slideLayout66.xml"/>
</Relationships>
</file>

<file path=ppt/slideMasters/_rels/slideMaster67.xml.rels><?xml version="1.0" encoding="UTF-8"?>
<Relationships xmlns="http://schemas.openxmlformats.org/package/2006/relationships"><Relationship Id="rId1" Type="http://schemas.openxmlformats.org/officeDocument/2006/relationships/theme" Target="../theme/theme67.xml"/><Relationship Id="rId2" Type="http://schemas.openxmlformats.org/officeDocument/2006/relationships/slideLayout" Target="../slideLayouts/slideLayout67.xml"/>
</Relationships>
</file>

<file path=ppt/slideMasters/_rels/slideMaster68.xml.rels><?xml version="1.0" encoding="UTF-8"?>
<Relationships xmlns="http://schemas.openxmlformats.org/package/2006/relationships"><Relationship Id="rId1" Type="http://schemas.openxmlformats.org/officeDocument/2006/relationships/theme" Target="../theme/theme68.xml"/><Relationship Id="rId2" Type="http://schemas.openxmlformats.org/officeDocument/2006/relationships/slideLayout" Target="../slideLayouts/slideLayout68.xml"/>
</Relationships>
</file>

<file path=ppt/slideMasters/_rels/slideMaster69.xml.rels><?xml version="1.0" encoding="UTF-8"?>
<Relationships xmlns="http://schemas.openxmlformats.org/package/2006/relationships"><Relationship Id="rId1" Type="http://schemas.openxmlformats.org/officeDocument/2006/relationships/theme" Target="../theme/theme69.xml"/><Relationship Id="rId2" Type="http://schemas.openxmlformats.org/officeDocument/2006/relationships/slideLayout" Target="../slideLayouts/slideLayout69.xml"/>
</Relationships>
</file>

<file path=ppt/slideMasters/_rels/slideMaster70.xml.rels><?xml version="1.0" encoding="UTF-8"?>
<Relationships xmlns="http://schemas.openxmlformats.org/package/2006/relationships"><Relationship Id="rId1" Type="http://schemas.openxmlformats.org/officeDocument/2006/relationships/theme" Target="../theme/theme70.xml"/><Relationship Id="rId2" Type="http://schemas.openxmlformats.org/officeDocument/2006/relationships/slideLayout" Target="../slideLayouts/slideLayout70.xml"/>
</Relationships>
</file>

<file path=ppt/slideMasters/_rels/slideMaster71.xml.rels><?xml version="1.0" encoding="UTF-8"?>
<Relationships xmlns="http://schemas.openxmlformats.org/package/2006/relationships"><Relationship Id="rId1" Type="http://schemas.openxmlformats.org/officeDocument/2006/relationships/theme" Target="../theme/theme71.xml"/><Relationship Id="rId2" Type="http://schemas.openxmlformats.org/officeDocument/2006/relationships/slideLayout" Target="../slideLayouts/slideLayout71.xml"/>
</Relationships>
</file>

<file path=ppt/slideMasters/_rels/slideMaster72.xml.rels><?xml version="1.0" encoding="UTF-8"?>
<Relationships xmlns="http://schemas.openxmlformats.org/package/2006/relationships"><Relationship Id="rId1" Type="http://schemas.openxmlformats.org/officeDocument/2006/relationships/theme" Target="../theme/theme72.xml"/><Relationship Id="rId2" Type="http://schemas.openxmlformats.org/officeDocument/2006/relationships/slideLayout" Target="../slideLayouts/slideLayout72.xml"/>
</Relationships>
</file>

<file path=ppt/slideMasters/_rels/slideMaster73.xml.rels><?xml version="1.0" encoding="UTF-8"?>
<Relationships xmlns="http://schemas.openxmlformats.org/package/2006/relationships"><Relationship Id="rId1" Type="http://schemas.openxmlformats.org/officeDocument/2006/relationships/theme" Target="../theme/theme73.xml"/><Relationship Id="rId2" Type="http://schemas.openxmlformats.org/officeDocument/2006/relationships/slideLayout" Target="../slideLayouts/slideLayout73.xml"/>
</Relationships>
</file>

<file path=ppt/slideMasters/_rels/slideMaster74.xml.rels><?xml version="1.0" encoding="UTF-8"?>
<Relationships xmlns="http://schemas.openxmlformats.org/package/2006/relationships"><Relationship Id="rId1" Type="http://schemas.openxmlformats.org/officeDocument/2006/relationships/theme" Target="../theme/theme74.xml"/><Relationship Id="rId2" Type="http://schemas.openxmlformats.org/officeDocument/2006/relationships/slideLayout" Target="../slideLayouts/slideLayout74.xml"/>
</Relationships>
</file>

<file path=ppt/slideMasters/_rels/slideMaster75.xml.rels><?xml version="1.0" encoding="UTF-8"?>
<Relationships xmlns="http://schemas.openxmlformats.org/package/2006/relationships"><Relationship Id="rId1" Type="http://schemas.openxmlformats.org/officeDocument/2006/relationships/theme" Target="../theme/theme75.xml"/><Relationship Id="rId2" Type="http://schemas.openxmlformats.org/officeDocument/2006/relationships/slideLayout" Target="../slideLayouts/slideLayout75.xml"/>
</Relationships>
</file>

<file path=ppt/slideMasters/_rels/slideMaster76.xml.rels><?xml version="1.0" encoding="UTF-8"?>
<Relationships xmlns="http://schemas.openxmlformats.org/package/2006/relationships"><Relationship Id="rId1" Type="http://schemas.openxmlformats.org/officeDocument/2006/relationships/theme" Target="../theme/theme76.xml"/><Relationship Id="rId2" Type="http://schemas.openxmlformats.org/officeDocument/2006/relationships/slideLayout" Target="../slideLayouts/slideLayout76.xml"/>
</Relationships>
</file>

<file path=ppt/slideMasters/_rels/slideMaster77.xml.rels><?xml version="1.0" encoding="UTF-8"?>
<Relationships xmlns="http://schemas.openxmlformats.org/package/2006/relationships"><Relationship Id="rId1" Type="http://schemas.openxmlformats.org/officeDocument/2006/relationships/theme" Target="../theme/theme77.xml"/><Relationship Id="rId2" Type="http://schemas.openxmlformats.org/officeDocument/2006/relationships/slideLayout" Target="../slideLayouts/slideLayout77.xml"/>
</Relationships>
</file>

<file path=ppt/slideMasters/_rels/slideMaster78.xml.rels><?xml version="1.0" encoding="UTF-8"?>
<Relationships xmlns="http://schemas.openxmlformats.org/package/2006/relationships"><Relationship Id="rId1" Type="http://schemas.openxmlformats.org/officeDocument/2006/relationships/theme" Target="../theme/theme78.xml"/><Relationship Id="rId2" Type="http://schemas.openxmlformats.org/officeDocument/2006/relationships/slideLayout" Target="../slideLayouts/slideLayout78.xml"/>
</Relationships>
</file>

<file path=ppt/slideMasters/_rels/slideMaster79.xml.rels><?xml version="1.0" encoding="UTF-8"?>
<Relationships xmlns="http://schemas.openxmlformats.org/package/2006/relationships"><Relationship Id="rId1" Type="http://schemas.openxmlformats.org/officeDocument/2006/relationships/theme" Target="../theme/theme79.xml"/><Relationship Id="rId2" Type="http://schemas.openxmlformats.org/officeDocument/2006/relationships/slideLayout" Target="../slideLayouts/slideLayout79.xml"/>
</Relationships>
</file>

<file path=ppt/slideMasters/_rels/slideMaster80.xml.rels><?xml version="1.0" encoding="UTF-8"?>
<Relationships xmlns="http://schemas.openxmlformats.org/package/2006/relationships"><Relationship Id="rId1" Type="http://schemas.openxmlformats.org/officeDocument/2006/relationships/theme" Target="../theme/theme80.xml"/><Relationship Id="rId2" Type="http://schemas.openxmlformats.org/officeDocument/2006/relationships/slideLayout" Target="../slideLayouts/slideLayout80.xml"/>
</Relationships>
</file>

<file path=ppt/slideMasters/_rels/slideMaster81.xml.rels><?xml version="1.0" encoding="UTF-8"?>
<Relationships xmlns="http://schemas.openxmlformats.org/package/2006/relationships"><Relationship Id="rId1" Type="http://schemas.openxmlformats.org/officeDocument/2006/relationships/theme" Target="../theme/theme81.xml"/><Relationship Id="rId2" Type="http://schemas.openxmlformats.org/officeDocument/2006/relationships/slideLayout" Target="../slideLayouts/slideLayout81.xml"/>
</Relationships>
</file>

<file path=ppt/slideMasters/_rels/slideMaster82.xml.rels><?xml version="1.0" encoding="UTF-8"?>
<Relationships xmlns="http://schemas.openxmlformats.org/package/2006/relationships"><Relationship Id="rId1" Type="http://schemas.openxmlformats.org/officeDocument/2006/relationships/theme" Target="../theme/theme82.xml"/><Relationship Id="rId2" Type="http://schemas.openxmlformats.org/officeDocument/2006/relationships/slideLayout" Target="../slideLayouts/slideLayout82.xml"/>
</Relationships>
</file>

<file path=ppt/slideMasters/_rels/slideMaster83.xml.rels><?xml version="1.0" encoding="UTF-8"?>
<Relationships xmlns="http://schemas.openxmlformats.org/package/2006/relationships"><Relationship Id="rId1" Type="http://schemas.openxmlformats.org/officeDocument/2006/relationships/theme" Target="../theme/theme83.xml"/><Relationship Id="rId2" Type="http://schemas.openxmlformats.org/officeDocument/2006/relationships/slideLayout" Target="../slideLayouts/slideLayout83.xml"/>
</Relationships>
</file>

<file path=ppt/slideMasters/_rels/slideMaster84.xml.rels><?xml version="1.0" encoding="UTF-8"?>
<Relationships xmlns="http://schemas.openxmlformats.org/package/2006/relationships"><Relationship Id="rId1" Type="http://schemas.openxmlformats.org/officeDocument/2006/relationships/theme" Target="../theme/theme84.xml"/><Relationship Id="rId2" Type="http://schemas.openxmlformats.org/officeDocument/2006/relationships/slideLayout" Target="../slideLayouts/slideLayout84.xml"/>
</Relationships>
</file>

<file path=ppt/slideMasters/_rels/slideMaster85.xml.rels><?xml version="1.0" encoding="UTF-8"?>
<Relationships xmlns="http://schemas.openxmlformats.org/package/2006/relationships"><Relationship Id="rId1" Type="http://schemas.openxmlformats.org/officeDocument/2006/relationships/theme" Target="../theme/theme85.xml"/><Relationship Id="rId2" Type="http://schemas.openxmlformats.org/officeDocument/2006/relationships/slideLayout" Target="../slideLayouts/slideLayout85.xml"/>
</Relationships>
</file>

<file path=ppt/slideMasters/_rels/slideMaster86.xml.rels><?xml version="1.0" encoding="UTF-8"?>
<Relationships xmlns="http://schemas.openxmlformats.org/package/2006/relationships"><Relationship Id="rId1" Type="http://schemas.openxmlformats.org/officeDocument/2006/relationships/theme" Target="../theme/theme86.xml"/><Relationship Id="rId2" Type="http://schemas.openxmlformats.org/officeDocument/2006/relationships/slideLayout" Target="../slideLayouts/slideLayout86.xml"/>
</Relationships>
</file>

<file path=ppt/slideMasters/_rels/slideMaster87.xml.rels><?xml version="1.0" encoding="UTF-8"?>
<Relationships xmlns="http://schemas.openxmlformats.org/package/2006/relationships"><Relationship Id="rId1" Type="http://schemas.openxmlformats.org/officeDocument/2006/relationships/theme" Target="../theme/theme87.xml"/><Relationship Id="rId2" Type="http://schemas.openxmlformats.org/officeDocument/2006/relationships/slideLayout" Target="../slideLayouts/slideLayout87.xml"/>
</Relationships>
</file>

<file path=ppt/slideMasters/_rels/slideMaster88.xml.rels><?xml version="1.0" encoding="UTF-8"?>
<Relationships xmlns="http://schemas.openxmlformats.org/package/2006/relationships"><Relationship Id="rId1" Type="http://schemas.openxmlformats.org/officeDocument/2006/relationships/theme" Target="../theme/theme88.xml"/><Relationship Id="rId2" Type="http://schemas.openxmlformats.org/officeDocument/2006/relationships/slideLayout" Target="../slideLayouts/slideLayout88.xml"/>
</Relationships>
</file>

<file path=ppt/slideMasters/_rels/slideMaster89.xml.rels><?xml version="1.0" encoding="UTF-8"?>
<Relationships xmlns="http://schemas.openxmlformats.org/package/2006/relationships"><Relationship Id="rId1" Type="http://schemas.openxmlformats.org/officeDocument/2006/relationships/theme" Target="../theme/theme89.xml"/><Relationship Id="rId2" Type="http://schemas.openxmlformats.org/officeDocument/2006/relationships/slideLayout" Target="../slideLayouts/slideLayout89.xml"/>
</Relationships>
</file>

<file path=ppt/slideMasters/_rels/slideMaster90.xml.rels><?xml version="1.0" encoding="UTF-8"?>
<Relationships xmlns="http://schemas.openxmlformats.org/package/2006/relationships"><Relationship Id="rId1" Type="http://schemas.openxmlformats.org/officeDocument/2006/relationships/theme" Target="../theme/theme90.xml"/><Relationship Id="rId2" Type="http://schemas.openxmlformats.org/officeDocument/2006/relationships/slideLayout" Target="../slideLayouts/slideLayout90.xml"/>
</Relationships>
</file>

<file path=ppt/slideMasters/_rels/slideMaster91.xml.rels><?xml version="1.0" encoding="UTF-8"?>
<Relationships xmlns="http://schemas.openxmlformats.org/package/2006/relationships"><Relationship Id="rId1" Type="http://schemas.openxmlformats.org/officeDocument/2006/relationships/theme" Target="../theme/theme91.xml"/><Relationship Id="rId2" Type="http://schemas.openxmlformats.org/officeDocument/2006/relationships/slideLayout" Target="../slideLayouts/slideLayout91.xml"/>
</Relationships>
</file>

<file path=ppt/slideMasters/_rels/slideMaster92.xml.rels><?xml version="1.0" encoding="UTF-8"?>
<Relationships xmlns="http://schemas.openxmlformats.org/package/2006/relationships"><Relationship Id="rId1" Type="http://schemas.openxmlformats.org/officeDocument/2006/relationships/theme" Target="../theme/theme92.xml"/><Relationship Id="rId2" Type="http://schemas.openxmlformats.org/officeDocument/2006/relationships/slideLayout" Target="../slideLayouts/slideLayout92.xml"/>
</Relationships>
</file>

<file path=ppt/slideMasters/_rels/slideMaster93.xml.rels><?xml version="1.0" encoding="UTF-8"?>
<Relationships xmlns="http://schemas.openxmlformats.org/package/2006/relationships"><Relationship Id="rId1" Type="http://schemas.openxmlformats.org/officeDocument/2006/relationships/theme" Target="../theme/theme93.xml"/><Relationship Id="rId2" Type="http://schemas.openxmlformats.org/officeDocument/2006/relationships/slideLayout" Target="../slideLayouts/slideLayout93.xml"/>
</Relationships>
</file>

<file path=ppt/slideMasters/_rels/slideMaster94.xml.rels><?xml version="1.0" encoding="UTF-8"?>
<Relationships xmlns="http://schemas.openxmlformats.org/package/2006/relationships"><Relationship Id="rId1" Type="http://schemas.openxmlformats.org/officeDocument/2006/relationships/theme" Target="../theme/theme94.xml"/><Relationship Id="rId2" Type="http://schemas.openxmlformats.org/officeDocument/2006/relationships/slideLayout" Target="../slideLayouts/slideLayout94.xml"/>
</Relationships>
</file>

<file path=ppt/slideMasters/_rels/slideMaster95.xml.rels><?xml version="1.0" encoding="UTF-8"?>
<Relationships xmlns="http://schemas.openxmlformats.org/package/2006/relationships"><Relationship Id="rId1" Type="http://schemas.openxmlformats.org/officeDocument/2006/relationships/theme" Target="../theme/theme95.xml"/><Relationship Id="rId2" Type="http://schemas.openxmlformats.org/officeDocument/2006/relationships/slideLayout" Target="../slideLayouts/slideLayout95.xml"/>
</Relationships>
</file>

<file path=ppt/slideMasters/_rels/slideMaster96.xml.rels><?xml version="1.0" encoding="UTF-8"?>
<Relationships xmlns="http://schemas.openxmlformats.org/package/2006/relationships"><Relationship Id="rId1" Type="http://schemas.openxmlformats.org/officeDocument/2006/relationships/theme" Target="../theme/theme96.xml"/><Relationship Id="rId2" Type="http://schemas.openxmlformats.org/officeDocument/2006/relationships/slideLayout" Target="../slideLayouts/slideLayout96.xml"/>
</Relationships>
</file>

<file path=ppt/slideMasters/_rels/slideMaster97.xml.rels><?xml version="1.0" encoding="UTF-8"?>
<Relationships xmlns="http://schemas.openxmlformats.org/package/2006/relationships"><Relationship Id="rId1" Type="http://schemas.openxmlformats.org/officeDocument/2006/relationships/theme" Target="../theme/theme97.xml"/><Relationship Id="rId2" Type="http://schemas.openxmlformats.org/officeDocument/2006/relationships/slideLayout" Target="../slideLayouts/slideLayout97.xml"/>
</Relationships>
</file>

<file path=ppt/slideMasters/_rels/slideMaster98.xml.rels><?xml version="1.0" encoding="UTF-8"?>
<Relationships xmlns="http://schemas.openxmlformats.org/package/2006/relationships"><Relationship Id="rId1" Type="http://schemas.openxmlformats.org/officeDocument/2006/relationships/theme" Target="../theme/theme98.xml"/><Relationship Id="rId2" Type="http://schemas.openxmlformats.org/officeDocument/2006/relationships/slideLayout" Target="../slideLayouts/slideLayout98.xml"/>
</Relationships>
</file>

<file path=ppt/slideMasters/_rels/slideMaster99.xml.rels><?xml version="1.0" encoding="UTF-8"?>
<Relationships xmlns="http://schemas.openxmlformats.org/package/2006/relationships"><Relationship Id="rId1" Type="http://schemas.openxmlformats.org/officeDocument/2006/relationships/theme" Target="../theme/theme99.xml"/><Relationship Id="rId2" Type="http://schemas.openxmlformats.org/officeDocument/2006/relationships/slideLayout" Target="../slideLayouts/slideLayout99.xml"/>
</Relationships>
</file>

<file path=ppt/slideMasters/_rels/slideMaster100.xml.rels><?xml version="1.0" encoding="UTF-8"?>
<Relationships xmlns="http://schemas.openxmlformats.org/package/2006/relationships"><Relationship Id="rId1" Type="http://schemas.openxmlformats.org/officeDocument/2006/relationships/theme" Target="../theme/theme100.xml"/><Relationship Id="rId2" Type="http://schemas.openxmlformats.org/officeDocument/2006/relationships/slideLayout" Target="../slideLayouts/slideLayout100.xml"/>
</Relationships>
</file>

<file path=ppt/slideMasters/_rels/slideMaster101.xml.rels><?xml version="1.0" encoding="UTF-8"?>
<Relationships xmlns="http://schemas.openxmlformats.org/package/2006/relationships"><Relationship Id="rId1" Type="http://schemas.openxmlformats.org/officeDocument/2006/relationships/theme" Target="../theme/theme101.xml"/><Relationship Id="rId2" Type="http://schemas.openxmlformats.org/officeDocument/2006/relationships/slideLayout" Target="../slideLayouts/slideLayout101.xml"/>
</Relationships>
</file>

<file path=ppt/slideMasters/_rels/slideMaster102.xml.rels><?xml version="1.0" encoding="UTF-8"?>
<Relationships xmlns="http://schemas.openxmlformats.org/package/2006/relationships"><Relationship Id="rId1" Type="http://schemas.openxmlformats.org/officeDocument/2006/relationships/theme" Target="../theme/theme102.xml"/><Relationship Id="rId2" Type="http://schemas.openxmlformats.org/officeDocument/2006/relationships/slideLayout" Target="../slideLayouts/slideLayout102.xml"/>
</Relationships>
</file>

<file path=ppt/slideMasters/_rels/slideMaster103.xml.rels><?xml version="1.0" encoding="UTF-8"?>
<Relationships xmlns="http://schemas.openxmlformats.org/package/2006/relationships"><Relationship Id="rId1" Type="http://schemas.openxmlformats.org/officeDocument/2006/relationships/theme" Target="../theme/theme103.xml"/><Relationship Id="rId2" Type="http://schemas.openxmlformats.org/officeDocument/2006/relationships/slideLayout" Target="../slideLayouts/slideLayout103.xml"/>
</Relationships>
</file>

<file path=ppt/slideMasters/_rels/slideMaster104.xml.rels><?xml version="1.0" encoding="UTF-8"?>
<Relationships xmlns="http://schemas.openxmlformats.org/package/2006/relationships"><Relationship Id="rId1" Type="http://schemas.openxmlformats.org/officeDocument/2006/relationships/theme" Target="../theme/theme104.xml"/><Relationship Id="rId2" Type="http://schemas.openxmlformats.org/officeDocument/2006/relationships/slideLayout" Target="../slideLayouts/slideLayout104.xml"/>
</Relationships>
</file>

<file path=ppt/slideMasters/_rels/slideMaster105.xml.rels><?xml version="1.0" encoding="UTF-8"?>
<Relationships xmlns="http://schemas.openxmlformats.org/package/2006/relationships"><Relationship Id="rId1" Type="http://schemas.openxmlformats.org/officeDocument/2006/relationships/theme" Target="../theme/theme105.xml"/><Relationship Id="rId2" Type="http://schemas.openxmlformats.org/officeDocument/2006/relationships/slideLayout" Target="../slideLayouts/slideLayout105.xml"/>
</Relationships>
</file>

<file path=ppt/slideMasters/_rels/slideMaster106.xml.rels><?xml version="1.0" encoding="UTF-8"?>
<Relationships xmlns="http://schemas.openxmlformats.org/package/2006/relationships"><Relationship Id="rId1" Type="http://schemas.openxmlformats.org/officeDocument/2006/relationships/theme" Target="../theme/theme106.xml"/><Relationship Id="rId2" Type="http://schemas.openxmlformats.org/officeDocument/2006/relationships/slideLayout" Target="../slideLayouts/slideLayout106.xml"/>
</Relationships>
</file>

<file path=ppt/slideMasters/_rels/slideMaster107.xml.rels><?xml version="1.0" encoding="UTF-8"?>
<Relationships xmlns="http://schemas.openxmlformats.org/package/2006/relationships"><Relationship Id="rId1" Type="http://schemas.openxmlformats.org/officeDocument/2006/relationships/theme" Target="../theme/theme107.xml"/><Relationship Id="rId2" Type="http://schemas.openxmlformats.org/officeDocument/2006/relationships/slideLayout" Target="../slideLayouts/slideLayout107.xml"/>
</Relationships>
</file>

<file path=ppt/slideMasters/_rels/slideMaster108.xml.rels><?xml version="1.0" encoding="UTF-8"?>
<Relationships xmlns="http://schemas.openxmlformats.org/package/2006/relationships"><Relationship Id="rId1" Type="http://schemas.openxmlformats.org/officeDocument/2006/relationships/theme" Target="../theme/theme108.xml"/><Relationship Id="rId2" Type="http://schemas.openxmlformats.org/officeDocument/2006/relationships/slideLayout" Target="../slideLayouts/slideLayout108.xml"/>
</Relationships>
</file>

<file path=ppt/slideMasters/_rels/slideMaster109.xml.rels><?xml version="1.0" encoding="UTF-8"?>
<Relationships xmlns="http://schemas.openxmlformats.org/package/2006/relationships"><Relationship Id="rId1" Type="http://schemas.openxmlformats.org/officeDocument/2006/relationships/theme" Target="../theme/theme109.xml"/><Relationship Id="rId2" Type="http://schemas.openxmlformats.org/officeDocument/2006/relationships/slideLayout" Target="../slideLayouts/slideLayout109.xml"/>
</Relationships>
</file>

<file path=ppt/slideMasters/_rels/slideMaster110.xml.rels><?xml version="1.0" encoding="UTF-8"?>
<Relationships xmlns="http://schemas.openxmlformats.org/package/2006/relationships"><Relationship Id="rId1" Type="http://schemas.openxmlformats.org/officeDocument/2006/relationships/theme" Target="../theme/theme110.xml"/><Relationship Id="rId2" Type="http://schemas.openxmlformats.org/officeDocument/2006/relationships/slideLayout" Target="../slideLayouts/slideLayout110.xml"/>
</Relationships>
</file>

<file path=ppt/slideMasters/_rels/slideMaster111.xml.rels><?xml version="1.0" encoding="UTF-8"?>
<Relationships xmlns="http://schemas.openxmlformats.org/package/2006/relationships"><Relationship Id="rId1" Type="http://schemas.openxmlformats.org/officeDocument/2006/relationships/theme" Target="../theme/theme111.xml"/><Relationship Id="rId2" Type="http://schemas.openxmlformats.org/officeDocument/2006/relationships/slideLayout" Target="../slideLayouts/slideLayout111.xml"/>
</Relationships>
</file>

<file path=ppt/slideMasters/_rels/slideMaster112.xml.rels><?xml version="1.0" encoding="UTF-8"?>
<Relationships xmlns="http://schemas.openxmlformats.org/package/2006/relationships"><Relationship Id="rId1" Type="http://schemas.openxmlformats.org/officeDocument/2006/relationships/theme" Target="../theme/theme112.xml"/><Relationship Id="rId2" Type="http://schemas.openxmlformats.org/officeDocument/2006/relationships/slideLayout" Target="../slideLayouts/slideLayout112.xml"/>
</Relationships>
</file>

<file path=ppt/slideMasters/_rels/slideMaster113.xml.rels><?xml version="1.0" encoding="UTF-8"?>
<Relationships xmlns="http://schemas.openxmlformats.org/package/2006/relationships"><Relationship Id="rId1" Type="http://schemas.openxmlformats.org/officeDocument/2006/relationships/theme" Target="../theme/theme113.xml"/><Relationship Id="rId2" Type="http://schemas.openxmlformats.org/officeDocument/2006/relationships/slideLayout" Target="../slideLayouts/slideLayout113.xml"/>
</Relationships>
</file>

<file path=ppt/slideMasters/_rels/slideMaster114.xml.rels><?xml version="1.0" encoding="UTF-8"?>
<Relationships xmlns="http://schemas.openxmlformats.org/package/2006/relationships"><Relationship Id="rId1" Type="http://schemas.openxmlformats.org/officeDocument/2006/relationships/theme" Target="../theme/theme114.xml"/><Relationship Id="rId2" Type="http://schemas.openxmlformats.org/officeDocument/2006/relationships/slideLayout" Target="../slideLayouts/slideLayout114.xml"/>
</Relationships>
</file>

<file path=ppt/slideMasters/_rels/slideMaster115.xml.rels><?xml version="1.0" encoding="UTF-8"?>
<Relationships xmlns="http://schemas.openxmlformats.org/package/2006/relationships"><Relationship Id="rId1" Type="http://schemas.openxmlformats.org/officeDocument/2006/relationships/theme" Target="../theme/theme115.xml"/><Relationship Id="rId2" Type="http://schemas.openxmlformats.org/officeDocument/2006/relationships/slideLayout" Target="../slideLayouts/slideLayout115.xml"/>
</Relationships>
</file>

<file path=ppt/slideMasters/_rels/slideMaster116.xml.rels><?xml version="1.0" encoding="UTF-8"?>
<Relationships xmlns="http://schemas.openxmlformats.org/package/2006/relationships"><Relationship Id="rId1" Type="http://schemas.openxmlformats.org/officeDocument/2006/relationships/theme" Target="../theme/theme116.xml"/><Relationship Id="rId2" Type="http://schemas.openxmlformats.org/officeDocument/2006/relationships/slideLayout" Target="../slideLayouts/slideLayout116.xml"/>
</Relationships>
</file>

<file path=ppt/slideMasters/_rels/slideMaster117.xml.rels><?xml version="1.0" encoding="UTF-8"?>
<Relationships xmlns="http://schemas.openxmlformats.org/package/2006/relationships"><Relationship Id="rId1" Type="http://schemas.openxmlformats.org/officeDocument/2006/relationships/theme" Target="../theme/theme117.xml"/><Relationship Id="rId2" Type="http://schemas.openxmlformats.org/officeDocument/2006/relationships/slideLayout" Target="../slideLayouts/slideLayout117.xml"/>
</Relationships>
</file>

<file path=ppt/slideMasters/_rels/slideMaster118.xml.rels><?xml version="1.0" encoding="UTF-8"?>
<Relationships xmlns="http://schemas.openxmlformats.org/package/2006/relationships"><Relationship Id="rId1" Type="http://schemas.openxmlformats.org/officeDocument/2006/relationships/theme" Target="../theme/theme118.xml"/><Relationship Id="rId2" Type="http://schemas.openxmlformats.org/officeDocument/2006/relationships/slideLayout" Target="../slideLayouts/slideLayout118.xml"/>
</Relationships>
</file>

<file path=ppt/slideMasters/_rels/slideMaster119.xml.rels><?xml version="1.0" encoding="UTF-8"?>
<Relationships xmlns="http://schemas.openxmlformats.org/package/2006/relationships"><Relationship Id="rId1" Type="http://schemas.openxmlformats.org/officeDocument/2006/relationships/theme" Target="../theme/theme119.xml"/><Relationship Id="rId2" Type="http://schemas.openxmlformats.org/officeDocument/2006/relationships/slideLayout" Target="../slideLayouts/slideLayout119.xml"/>
</Relationships>
</file>

<file path=ppt/slideMasters/_rels/slideMaster120.xml.rels><?xml version="1.0" encoding="UTF-8"?>
<Relationships xmlns="http://schemas.openxmlformats.org/package/2006/relationships"><Relationship Id="rId1" Type="http://schemas.openxmlformats.org/officeDocument/2006/relationships/theme" Target="../theme/theme120.xml"/><Relationship Id="rId2" Type="http://schemas.openxmlformats.org/officeDocument/2006/relationships/slideLayout" Target="../slideLayouts/slideLayout120.xml"/>
</Relationships>
</file>

<file path=ppt/slideMasters/_rels/slideMaster121.xml.rels><?xml version="1.0" encoding="UTF-8"?>
<Relationships xmlns="http://schemas.openxmlformats.org/package/2006/relationships"><Relationship Id="rId1" Type="http://schemas.openxmlformats.org/officeDocument/2006/relationships/theme" Target="../theme/theme121.xml"/><Relationship Id="rId2" Type="http://schemas.openxmlformats.org/officeDocument/2006/relationships/slideLayout" Target="../slideLayouts/slideLayout121.xml"/>
</Relationships>
</file>

<file path=ppt/slideMasters/_rels/slideMaster122.xml.rels><?xml version="1.0" encoding="UTF-8"?>
<Relationships xmlns="http://schemas.openxmlformats.org/package/2006/relationships"><Relationship Id="rId1" Type="http://schemas.openxmlformats.org/officeDocument/2006/relationships/theme" Target="../theme/theme122.xml"/><Relationship Id="rId2" Type="http://schemas.openxmlformats.org/officeDocument/2006/relationships/slideLayout" Target="../slideLayouts/slideLayout122.xml"/>
</Relationships>
</file>

<file path=ppt/slideMasters/_rels/slideMaster123.xml.rels><?xml version="1.0" encoding="UTF-8"?>
<Relationships xmlns="http://schemas.openxmlformats.org/package/2006/relationships"><Relationship Id="rId1" Type="http://schemas.openxmlformats.org/officeDocument/2006/relationships/theme" Target="../theme/theme123.xml"/><Relationship Id="rId2" Type="http://schemas.openxmlformats.org/officeDocument/2006/relationships/slideLayout" Target="../slideLayouts/slideLayout123.xml"/>
</Relationships>
</file>

<file path=ppt/slideMasters/_rels/slideMaster124.xml.rels><?xml version="1.0" encoding="UTF-8"?>
<Relationships xmlns="http://schemas.openxmlformats.org/package/2006/relationships"><Relationship Id="rId1" Type="http://schemas.openxmlformats.org/officeDocument/2006/relationships/theme" Target="../theme/theme124.xml"/><Relationship Id="rId2" Type="http://schemas.openxmlformats.org/officeDocument/2006/relationships/slideLayout" Target="../slideLayouts/slideLayout124.xml"/>
</Relationships>
</file>

<file path=ppt/slideMasters/_rels/slideMaster125.xml.rels><?xml version="1.0" encoding="UTF-8"?>
<Relationships xmlns="http://schemas.openxmlformats.org/package/2006/relationships"><Relationship Id="rId1" Type="http://schemas.openxmlformats.org/officeDocument/2006/relationships/theme" Target="../theme/theme125.xml"/><Relationship Id="rId2" Type="http://schemas.openxmlformats.org/officeDocument/2006/relationships/slideLayout" Target="../slideLayouts/slideLayout125.xml"/>
</Relationships>
</file>

<file path=ppt/slideMasters/_rels/slideMaster126.xml.rels><?xml version="1.0" encoding="UTF-8"?>
<Relationships xmlns="http://schemas.openxmlformats.org/package/2006/relationships"><Relationship Id="rId1" Type="http://schemas.openxmlformats.org/officeDocument/2006/relationships/theme" Target="../theme/theme126.xml"/><Relationship Id="rId2" Type="http://schemas.openxmlformats.org/officeDocument/2006/relationships/slideLayout" Target="../slideLayouts/slideLayout126.xml"/>
</Relationships>
</file>

<file path=ppt/slideMasters/_rels/slideMaster127.xml.rels><?xml version="1.0" encoding="UTF-8"?>
<Relationships xmlns="http://schemas.openxmlformats.org/package/2006/relationships"><Relationship Id="rId1" Type="http://schemas.openxmlformats.org/officeDocument/2006/relationships/theme" Target="../theme/theme127.xml"/><Relationship Id="rId2" Type="http://schemas.openxmlformats.org/officeDocument/2006/relationships/slideLayout" Target="../slideLayouts/slideLayout127.xml"/>
</Relationships>
</file>

<file path=ppt/slideMasters/_rels/slideMaster128.xml.rels><?xml version="1.0" encoding="UTF-8"?>
<Relationships xmlns="http://schemas.openxmlformats.org/package/2006/relationships"><Relationship Id="rId1" Type="http://schemas.openxmlformats.org/officeDocument/2006/relationships/theme" Target="../theme/theme128.xml"/><Relationship Id="rId2" Type="http://schemas.openxmlformats.org/officeDocument/2006/relationships/slideLayout" Target="../slideLayouts/slideLayout128.xml"/>
</Relationships>
</file>

<file path=ppt/slideMasters/_rels/slideMaster129.xml.rels><?xml version="1.0" encoding="UTF-8"?>
<Relationships xmlns="http://schemas.openxmlformats.org/package/2006/relationships"><Relationship Id="rId1" Type="http://schemas.openxmlformats.org/officeDocument/2006/relationships/theme" Target="../theme/theme129.xml"/><Relationship Id="rId2" Type="http://schemas.openxmlformats.org/officeDocument/2006/relationships/slideLayout" Target="../slideLayouts/slideLayout129.xml"/>
</Relationships>
</file>

<file path=ppt/slideMasters/_rels/slideMaster130.xml.rels><?xml version="1.0" encoding="UTF-8"?>
<Relationships xmlns="http://schemas.openxmlformats.org/package/2006/relationships"><Relationship Id="rId1" Type="http://schemas.openxmlformats.org/officeDocument/2006/relationships/theme" Target="../theme/theme130.xml"/><Relationship Id="rId2" Type="http://schemas.openxmlformats.org/officeDocument/2006/relationships/slideLayout" Target="../slideLayouts/slideLayout130.xml"/>
</Relationships>
</file>

<file path=ppt/slideMasters/_rels/slideMaster131.xml.rels><?xml version="1.0" encoding="UTF-8"?>
<Relationships xmlns="http://schemas.openxmlformats.org/package/2006/relationships"><Relationship Id="rId1" Type="http://schemas.openxmlformats.org/officeDocument/2006/relationships/theme" Target="../theme/theme131.xml"/><Relationship Id="rId2" Type="http://schemas.openxmlformats.org/officeDocument/2006/relationships/slideLayout" Target="../slideLayouts/slideLayout131.xml"/>
</Relationships>
</file>

<file path=ppt/slideMasters/_rels/slideMaster132.xml.rels><?xml version="1.0" encoding="UTF-8"?>
<Relationships xmlns="http://schemas.openxmlformats.org/package/2006/relationships"><Relationship Id="rId1" Type="http://schemas.openxmlformats.org/officeDocument/2006/relationships/theme" Target="../theme/theme132.xml"/><Relationship Id="rId2" Type="http://schemas.openxmlformats.org/officeDocument/2006/relationships/slideLayout" Target="../slideLayouts/slideLayout132.xml"/>
</Relationships>
</file>

<file path=ppt/slideMasters/_rels/slideMaster133.xml.rels><?xml version="1.0" encoding="UTF-8"?>
<Relationships xmlns="http://schemas.openxmlformats.org/package/2006/relationships"><Relationship Id="rId1" Type="http://schemas.openxmlformats.org/officeDocument/2006/relationships/theme" Target="../theme/theme133.xml"/><Relationship Id="rId2" Type="http://schemas.openxmlformats.org/officeDocument/2006/relationships/slideLayout" Target="../slideLayouts/slideLayout133.xml"/>
</Relationships>
</file>

<file path=ppt/slideMasters/_rels/slideMaster134.xml.rels><?xml version="1.0" encoding="UTF-8"?>
<Relationships xmlns="http://schemas.openxmlformats.org/package/2006/relationships"><Relationship Id="rId1" Type="http://schemas.openxmlformats.org/officeDocument/2006/relationships/theme" Target="../theme/theme134.xml"/><Relationship Id="rId2" Type="http://schemas.openxmlformats.org/officeDocument/2006/relationships/slideLayout" Target="../slideLayouts/slideLayout134.xml"/>
</Relationships>
</file>

<file path=ppt/slideMasters/_rels/slideMaster135.xml.rels><?xml version="1.0" encoding="UTF-8"?>
<Relationships xmlns="http://schemas.openxmlformats.org/package/2006/relationships"><Relationship Id="rId1" Type="http://schemas.openxmlformats.org/officeDocument/2006/relationships/theme" Target="../theme/theme135.xml"/><Relationship Id="rId2" Type="http://schemas.openxmlformats.org/officeDocument/2006/relationships/slideLayout" Target="../slideLayouts/slideLayout135.xml"/>
</Relationships>
</file>

<file path=ppt/slideMasters/_rels/slideMaster136.xml.rels><?xml version="1.0" encoding="UTF-8"?>
<Relationships xmlns="http://schemas.openxmlformats.org/package/2006/relationships"><Relationship Id="rId1" Type="http://schemas.openxmlformats.org/officeDocument/2006/relationships/theme" Target="../theme/theme136.xml"/><Relationship Id="rId2" Type="http://schemas.openxmlformats.org/officeDocument/2006/relationships/slideLayout" Target="../slideLayouts/slideLayout136.xml"/>
</Relationships>
</file>

<file path=ppt/slideMasters/_rels/slideMaster137.xml.rels><?xml version="1.0" encoding="UTF-8"?>
<Relationships xmlns="http://schemas.openxmlformats.org/package/2006/relationships"><Relationship Id="rId1" Type="http://schemas.openxmlformats.org/officeDocument/2006/relationships/theme" Target="../theme/theme137.xml"/><Relationship Id="rId2" Type="http://schemas.openxmlformats.org/officeDocument/2006/relationships/slideLayout" Target="../slideLayouts/slideLayout137.xml"/>
</Relationships>
</file>

<file path=ppt/slideMasters/_rels/slideMaster138.xml.rels><?xml version="1.0" encoding="UTF-8"?>
<Relationships xmlns="http://schemas.openxmlformats.org/package/2006/relationships"><Relationship Id="rId1" Type="http://schemas.openxmlformats.org/officeDocument/2006/relationships/theme" Target="../theme/theme138.xml"/><Relationship Id="rId2" Type="http://schemas.openxmlformats.org/officeDocument/2006/relationships/slideLayout" Target="../slideLayouts/slideLayout138.xml"/>
</Relationships>
</file>

<file path=ppt/slideMasters/_rels/slideMaster139.xml.rels><?xml version="1.0" encoding="UTF-8"?>
<Relationships xmlns="http://schemas.openxmlformats.org/package/2006/relationships"><Relationship Id="rId1" Type="http://schemas.openxmlformats.org/officeDocument/2006/relationships/theme" Target="../theme/theme139.xml"/><Relationship Id="rId2" Type="http://schemas.openxmlformats.org/officeDocument/2006/relationships/slideLayout" Target="../slideLayouts/slideLayout139.xml"/>
</Relationships>
</file>

<file path=ppt/slideMasters/_rels/slideMaster140.xml.rels><?xml version="1.0" encoding="UTF-8"?>
<Relationships xmlns="http://schemas.openxmlformats.org/package/2006/relationships"><Relationship Id="rId1" Type="http://schemas.openxmlformats.org/officeDocument/2006/relationships/theme" Target="../theme/theme140.xml"/><Relationship Id="rId2" Type="http://schemas.openxmlformats.org/officeDocument/2006/relationships/slideLayout" Target="../slideLayouts/slideLayout140.xml"/>
</Relationships>
</file>

<file path=ppt/slideMasters/_rels/slideMaster141.xml.rels><?xml version="1.0" encoding="UTF-8"?>
<Relationships xmlns="http://schemas.openxmlformats.org/package/2006/relationships"><Relationship Id="rId1" Type="http://schemas.openxmlformats.org/officeDocument/2006/relationships/theme" Target="../theme/theme141.xml"/><Relationship Id="rId2" Type="http://schemas.openxmlformats.org/officeDocument/2006/relationships/slideLayout" Target="../slideLayouts/slideLayout141.xml"/>
</Relationships>
</file>

<file path=ppt/slideMasters/_rels/slideMaster142.xml.rels><?xml version="1.0" encoding="UTF-8"?>
<Relationships xmlns="http://schemas.openxmlformats.org/package/2006/relationships"><Relationship Id="rId1" Type="http://schemas.openxmlformats.org/officeDocument/2006/relationships/theme" Target="../theme/theme142.xml"/><Relationship Id="rId2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47.xml"/><Relationship Id="rId8" Type="http://schemas.openxmlformats.org/officeDocument/2006/relationships/slideLayout" Target="../slideLayouts/slideLayout1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AE15173-69F3-4CC6-82F4-22AC8F049EE1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5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5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8945D16-91CB-4850-B289-C0FDAD5300C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sldNum" idx="8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5C34055-413B-406D-9D79-78AAD980139C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" name="PlaceHolder 6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ldNum" idx="11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5BD2DDA-ADB4-4659-BEF8-857A80AD12A4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sldNum" idx="14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37C5B23-5234-4590-AF9C-1DF08A84FBA4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ldNum" idx="17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21DF0D6-C041-4932-AC8E-BE9B49978CF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sldNum" idx="20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F7FCD71-673F-4103-888A-1CDB3295B0B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sldNum" idx="23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938C2A5-BD01-4772-9E5D-CCC4CC1D370D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ldNum" idx="26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99FC398-BDEF-4337-9E4D-3ED8E8AA641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sldNum" idx="29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BF3CCBA-C572-4ACC-A770-E758100F21B1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sldNum" idx="32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64A58A7-2D4B-49FE-834E-E8DC8199B269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sldNum" idx="35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0AF1920-4979-4A7B-BB5E-33DA460F6E0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ldNum" idx="38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C7207D0-AA50-4D37-8526-054D6097FA2B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dt" idx="39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sldNum" idx="41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16BD235-DC1B-4DCD-B594-A2A811E011D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dt" idx="42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ftr" idx="43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sldNum" idx="44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92A9489-85C8-45F2-9D32-EB2E592A202D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dt" idx="45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ftr" idx="46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sldNum" idx="47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AF3B21F-57CF-48ED-8377-96C93D3E960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dt" idx="48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ftr" idx="49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ldNum" idx="50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CA78A66-CB39-4A64-AC28-B03B88AD784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 idx="51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ftr" idx="52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sldNum" idx="53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DC41A72-69A2-4EB3-BBB7-2812FD7BEF4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 type="dt" idx="54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ftr" idx="55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ldNum" idx="56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5B28714-D278-4E07-9959-72BE3378528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dt" idx="57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ftr" idx="58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sldNum" idx="59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C2F20F0-F2CE-415C-BF2C-BC52DB38F2D0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dt" idx="60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ftr" idx="61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ldNum" idx="62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D431A0E-7D2F-4063-8F69-FB7E9E9326E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dt" idx="63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ftr" idx="64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sldNum" idx="65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6D8D67-E80A-419A-8FAB-8AD85922C60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8" name="PlaceHolder 6"/>
          <p:cNvSpPr>
            <a:spLocks noGrp="1"/>
          </p:cNvSpPr>
          <p:nvPr>
            <p:ph type="dt" idx="66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2"/>
  </p:sldLayoutIdLst>
</p:sldMaster>
</file>

<file path=ppt/slideMasters/slideMaster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ftr" idx="67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sldNum" idx="68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D49E122-AF9C-478A-B488-540A33A4403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dt" idx="69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2"/>
  </p:sldLayoutIdLst>
</p:sldMaster>
</file>

<file path=ppt/slideMasters/slideMaster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ftr" idx="70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ldNum" idx="71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0451851-8471-4DA5-B179-2E095F45992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dt" idx="72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2"/>
  </p:sldLayoutIdLst>
</p:sldMaster>
</file>

<file path=ppt/slideMasters/slideMaster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ftr" idx="73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ldNum" idx="74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DB638A8-C531-4ACB-8916-A8EEAFE3E87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dt" idx="75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2"/>
  </p:sldLayoutIdLst>
</p:sldMaster>
</file>

<file path=ppt/slideMasters/slideMaster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ftr" idx="76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sldNum" idx="77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B38C567-FD38-4635-9706-E97B82878B46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dt" idx="78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2"/>
  </p:sldLayoutIdLst>
</p:sldMaster>
</file>

<file path=ppt/slideMasters/slideMaster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ftr" idx="79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sldNum" idx="80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6D33CF0-3634-4EAE-A2F1-48BB9EBE60D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 idx="81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2"/>
  </p:sldLayoutIdLst>
</p:sldMaster>
</file>

<file path=ppt/slideMasters/slideMaster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ftr" idx="82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sldNum" idx="83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61BF4A6-DBF4-4368-AB9C-65CC4B2A833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8" name="PlaceHolder 6"/>
          <p:cNvSpPr>
            <a:spLocks noGrp="1"/>
          </p:cNvSpPr>
          <p:nvPr>
            <p:ph type="dt" idx="84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2"/>
  </p:sldLayoutIdLst>
</p:sldMaster>
</file>

<file path=ppt/slideMasters/slideMaster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ftr" idx="85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86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0114ECE-D6B3-46B2-AAD8-AC411340637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dt" idx="87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2"/>
  </p:sldLayoutIdLst>
</p:sldMaster>
</file>

<file path=ppt/slideMasters/slideMaster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ftr" idx="88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sldNum" idx="89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A37C358-F3D9-464B-8050-76DD04F59BF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dt" idx="90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2"/>
  </p:sldLayoutIdLst>
</p:sldMaster>
</file>

<file path=ppt/slideMasters/slideMaster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ftr" idx="91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sldNum" idx="92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1068235-EFD5-43A8-A73E-74926C5D015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dt" idx="93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ftr" idx="94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sldNum" idx="95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2B63D71-774D-47E7-A534-22F501231944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dt" idx="96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2"/>
  </p:sldLayoutIdLst>
</p:sldMaster>
</file>

<file path=ppt/slideMasters/slideMaster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ftr" idx="97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sldNum" idx="98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D66D8DB-806C-4ACA-A154-7909D0DCE4A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dt" idx="99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2"/>
  </p:sldLayoutIdLst>
</p:sldMaster>
</file>

<file path=ppt/slideMasters/slideMaster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ftr" idx="100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7" name="PlaceHolder 5"/>
          <p:cNvSpPr>
            <a:spLocks noGrp="1"/>
          </p:cNvSpPr>
          <p:nvPr>
            <p:ph type="sldNum" idx="101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9ADC952-DAC7-426D-8115-85D24C3F5EC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8" name="PlaceHolder 6"/>
          <p:cNvSpPr>
            <a:spLocks noGrp="1"/>
          </p:cNvSpPr>
          <p:nvPr>
            <p:ph type="dt" idx="102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2"/>
  </p:sldLayoutIdLst>
</p:sldMaster>
</file>

<file path=ppt/slideMasters/slideMaster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ftr" idx="103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sldNum" idx="104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22E6ADD-AEE4-444E-8374-B4FB773BF7F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dt" idx="105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2"/>
  </p:sldLayoutIdLst>
</p:sldMaster>
</file>

<file path=ppt/slideMasters/slideMaster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ftr" idx="106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ldNum" idx="107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CB9D779-753A-4041-BE08-272ACA72464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dt" idx="108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2"/>
  </p:sldLayoutIdLst>
</p:sldMaster>
</file>

<file path=ppt/slideMasters/slideMaster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ftr" idx="109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sldNum" idx="110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571B2E9-1D3C-4F1B-A2A2-774A3D11536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dt" idx="111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2"/>
  </p:sldLayoutIdLst>
</p:sldMaster>
</file>

<file path=ppt/slideMasters/slideMaster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ftr" idx="112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sldNum" idx="113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54C2471-F069-49AB-BBEB-1A901502CF9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dt" idx="114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2"/>
  </p:sldLayoutIdLst>
</p:sldMaster>
</file>

<file path=ppt/slideMasters/slideMaster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ftr" idx="115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sldNum" idx="116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D79B51C-AA82-4AD3-A09B-F437DFB398A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dt" idx="117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2"/>
  </p:sldLayoutIdLst>
</p:sldMaster>
</file>

<file path=ppt/slideMasters/slideMaster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ftr" idx="118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sldNum" idx="119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09079E8-37A4-40A8-BFD0-F73B2691D9E1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dt" idx="120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2"/>
  </p:sldLayoutIdLst>
</p:sldMaster>
</file>

<file path=ppt/slideMasters/slideMaster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ftr" idx="121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ldNum" idx="122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C6A8074-614C-482E-93DB-577A93FD4E59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dt" idx="123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2"/>
  </p:sldLayoutIdLst>
</p:sldMaster>
</file>

<file path=ppt/slideMasters/slideMaster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ftr" idx="124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 type="sldNum" idx="125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EA03089-77BC-4327-A070-F63D6D591B5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8" name="PlaceHolder 6"/>
          <p:cNvSpPr>
            <a:spLocks noGrp="1"/>
          </p:cNvSpPr>
          <p:nvPr>
            <p:ph type="dt" idx="126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2"/>
  </p:sldLayoutIdLst>
</p:sldMaster>
</file>

<file path=ppt/slideMasters/slideMaster4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ftr" idx="127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sldNum" idx="128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337B399-41C1-40F9-A42B-394E8182E609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dt" idx="129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2"/>
  </p:sldLayoutIdLst>
</p:sldMaster>
</file>

<file path=ppt/slideMasters/slideMaster4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ftr" idx="130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sldNum" idx="131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B0FE565-BBFB-4534-846A-BFD9FE36201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dt" idx="132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2"/>
  </p:sldLayoutIdLst>
</p:sldMaster>
</file>

<file path=ppt/slideMasters/slideMaster4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ftr" idx="133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sldNum" idx="134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B44CA5B-A704-41D0-9150-AE3C394E09EC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dt" idx="135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2"/>
  </p:sldLayoutIdLst>
</p:sldMaster>
</file>

<file path=ppt/slideMasters/slideMaster4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ftr" idx="136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ldNum" idx="137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E974936-6B0E-4517-82E5-33E54CBCE6D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dt" idx="138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2"/>
  </p:sldLayoutIdLst>
</p:sldMaster>
</file>

<file path=ppt/slideMasters/slideMaster4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ftr" idx="139"/>
          </p:nvPr>
        </p:nvSpPr>
        <p:spPr>
          <a:xfrm>
            <a:off x="4038480" y="6356520"/>
            <a:ext cx="41068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sldNum" idx="140"/>
          </p:nvPr>
        </p:nvSpPr>
        <p:spPr>
          <a:xfrm>
            <a:off x="861120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10BCD72-FE05-49A1-A65F-79928D66477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dt" idx="141"/>
          </p:nvPr>
        </p:nvSpPr>
        <p:spPr>
          <a:xfrm>
            <a:off x="838080" y="6356520"/>
            <a:ext cx="273528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2"/>
  </p:sldLayoutIdLst>
</p:sldMaster>
</file>

<file path=ppt/slideMasters/slideMaster4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ftr" idx="142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sldNum" idx="143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9536B53-EA20-43E6-974E-DB5E25C3670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dt" idx="144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2"/>
  </p:sldLayoutIdLst>
</p:sldMaster>
</file>

<file path=ppt/slideMasters/slideMaster4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ftr" idx="145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 type="sldNum" idx="146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0B01FA4-5360-4074-8322-E960AABBC2D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39" name="PlaceHolder 6"/>
          <p:cNvSpPr>
            <a:spLocks noGrp="1"/>
          </p:cNvSpPr>
          <p:nvPr>
            <p:ph type="dt" idx="147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2"/>
  </p:sldLayoutIdLst>
</p:sldMaster>
</file>

<file path=ppt/slideMasters/slideMaster5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ftr" idx="148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sldNum" idx="149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5C12F6E-6AA4-43CA-ADD2-EED79E59BBD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dt" idx="150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2"/>
  </p:sldLayoutIdLst>
</p:sldMaster>
</file>

<file path=ppt/slideMasters/slideMaster5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ftr" idx="151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sldNum" idx="152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2B6C739-4716-47B7-86BF-10848D0338F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dt" idx="153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2"/>
  </p:sldLayoutIdLst>
</p:sldMaster>
</file>

<file path=ppt/slideMasters/slideMaster5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ftr" idx="154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2" name="PlaceHolder 4"/>
          <p:cNvSpPr>
            <a:spLocks noGrp="1"/>
          </p:cNvSpPr>
          <p:nvPr>
            <p:ph type="sldNum" idx="155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BD94169-8846-4C01-80A1-F7B0D3B85788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3" name="PlaceHolder 5"/>
          <p:cNvSpPr>
            <a:spLocks noGrp="1"/>
          </p:cNvSpPr>
          <p:nvPr>
            <p:ph type="dt" idx="156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2"/>
  </p:sldLayoutIdLst>
</p:sldMaster>
</file>

<file path=ppt/slideMasters/slideMaster5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ftr" idx="157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sldNum" idx="158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45B4B8A-7F74-41C8-BDF5-62EFFC5D5AD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dt" idx="159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2"/>
  </p:sldLayoutIdLst>
</p:sldMaster>
</file>

<file path=ppt/slideMasters/slideMaster5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ftr" idx="160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sldNum" idx="161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2B4A37B-1481-43B1-AFF3-37499F790299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dt" idx="162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2"/>
  </p:sldLayoutIdLst>
</p:sldMaster>
</file>

<file path=ppt/slideMasters/slideMaster5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ftr" idx="163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sldNum" idx="164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1813DD9-48CE-4BAB-A0E1-F33B45135CA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dt" idx="165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2"/>
  </p:sldLayoutIdLst>
</p:sldMaster>
</file>

<file path=ppt/slideMasters/slideMaster5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 type="ftr" idx="166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4" name="PlaceHolder 5"/>
          <p:cNvSpPr>
            <a:spLocks noGrp="1"/>
          </p:cNvSpPr>
          <p:nvPr>
            <p:ph type="sldNum" idx="167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58464AD-1C72-40A6-8AE6-31B8B36A580C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5" name="PlaceHolder 6"/>
          <p:cNvSpPr>
            <a:spLocks noGrp="1"/>
          </p:cNvSpPr>
          <p:nvPr>
            <p:ph type="dt" idx="168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2"/>
  </p:sldLayoutIdLst>
</p:sldMaster>
</file>

<file path=ppt/slideMasters/slideMaster5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ftr" idx="169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sldNum" idx="170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89ABCC1-9414-4DD8-A0AE-27E62B3E47A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dt" idx="171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2"/>
  </p:sldLayoutIdLst>
</p:sldMaster>
</file>

<file path=ppt/slideMasters/slideMaster5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ftr" idx="172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sldNum" idx="173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57CF94F-C810-44E4-BDEE-947D86164CE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6" name="PlaceHolder 5"/>
          <p:cNvSpPr>
            <a:spLocks noGrp="1"/>
          </p:cNvSpPr>
          <p:nvPr>
            <p:ph type="dt" idx="174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2"/>
  </p:sldLayoutIdLst>
</p:sldMaster>
</file>

<file path=ppt/slideMasters/slideMaster5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ftr" idx="175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ldNum" idx="176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4625BB-D48A-42E1-A917-BF5F67B6C134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dt" idx="177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2"/>
  </p:sldLayoutIdLst>
</p:sldMaster>
</file>

<file path=ppt/slideMasters/slideMaster6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ftr" idx="178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ldNum" idx="179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529191B-0ABA-4837-BF44-6334F4DB0060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dt" idx="180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2"/>
  </p:sldLayoutIdLst>
</p:sldMaster>
</file>

<file path=ppt/slideMasters/slideMaster6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ftr" idx="181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7" name="PlaceHolder 3"/>
          <p:cNvSpPr>
            <a:spLocks noGrp="1"/>
          </p:cNvSpPr>
          <p:nvPr>
            <p:ph type="sldNum" idx="182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CEB9E7D-3AB5-4213-954B-4B298277CD2F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8" name="PlaceHolder 4"/>
          <p:cNvSpPr>
            <a:spLocks noGrp="1"/>
          </p:cNvSpPr>
          <p:nvPr>
            <p:ph type="dt" idx="183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2"/>
  </p:sldLayoutIdLst>
</p:sldMaster>
</file>

<file path=ppt/slideMasters/slideMaster6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ftr" idx="184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sldNum" idx="185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C38C7A6-A528-47BB-85A2-263618643085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dt" idx="186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2"/>
  </p:sldLayoutIdLst>
</p:sldMaster>
</file>

<file path=ppt/slideMasters/slideMaster6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ftr" idx="187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sldNum" idx="188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3A5620F-5F79-4631-B55F-C1D4E29E4FCA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dt" idx="189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2"/>
  </p:sldLayoutIdLst>
</p:sldMaster>
</file>

<file path=ppt/slideMasters/slideMaster6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ftr" idx="190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91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DCA5FF3-A9FB-4176-B9B7-C2CF3D371ECE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 type="dt" idx="192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2"/>
  </p:sldLayoutIdLst>
</p:sldMaster>
</file>

<file path=ppt/slideMasters/slideMaster6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 type="ftr" idx="193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9" name="PlaceHolder 5"/>
          <p:cNvSpPr>
            <a:spLocks noGrp="1"/>
          </p:cNvSpPr>
          <p:nvPr>
            <p:ph type="sldNum" idx="194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1AF5EDB-0927-45FE-8BCE-8A210EC16931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0" name="PlaceHolder 6"/>
          <p:cNvSpPr>
            <a:spLocks noGrp="1"/>
          </p:cNvSpPr>
          <p:nvPr>
            <p:ph type="dt" idx="195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2"/>
  </p:sldLayoutIdLst>
</p:sldMaster>
</file>

<file path=ppt/slideMasters/slideMaster6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ftr" idx="196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sldNum" idx="197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356FFA4-1910-4314-8089-A58CD6733CB2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dt" idx="198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2"/>
  </p:sldLayoutIdLst>
</p:sldMaster>
</file>

<file path=ppt/slideMasters/slideMaster6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ftr" idx="199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 type="sldNum" idx="200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05B262D-6445-44D8-B0F9-19292EC556D7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1" name="PlaceHolder 5"/>
          <p:cNvSpPr>
            <a:spLocks noGrp="1"/>
          </p:cNvSpPr>
          <p:nvPr>
            <p:ph type="dt" idx="201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2"/>
  </p:sldLayoutIdLst>
</p:sldMaster>
</file>

<file path=ppt/slideMasters/slideMaster6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ftr" idx="202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sldNum" idx="203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6E2FAAD-550E-43F9-BBEF-A63A1657BC84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dt" idx="204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2"/>
  </p:sldLayoutIdLst>
</p:sldMaster>
</file>

<file path=ppt/slideMasters/slideMaster6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ftr" idx="205"/>
          </p:nvPr>
        </p:nvSpPr>
        <p:spPr>
          <a:xfrm>
            <a:off x="4038480" y="6356520"/>
            <a:ext cx="41072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Arial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0" name="PlaceHolder 4"/>
          <p:cNvSpPr>
            <a:spLocks noGrp="1"/>
          </p:cNvSpPr>
          <p:nvPr>
            <p:ph type="sldNum" idx="206"/>
          </p:nvPr>
        </p:nvSpPr>
        <p:spPr>
          <a:xfrm>
            <a:off x="861120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FEA7C51-7B06-4AC0-98E0-9FB2722AB6A3}" type="slidenum">
              <a:rPr b="0" lang="ru-RU" sz="1200" strike="noStrike" u="non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1" name="PlaceHolder 5"/>
          <p:cNvSpPr>
            <a:spLocks noGrp="1"/>
          </p:cNvSpPr>
          <p:nvPr>
            <p:ph type="dt" idx="207"/>
          </p:nvPr>
        </p:nvSpPr>
        <p:spPr>
          <a:xfrm>
            <a:off x="838080" y="6356520"/>
            <a:ext cx="2735640" cy="357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2"/>
  </p:sldLayoutIdLst>
</p:sldMaster>
</file>

<file path=ppt/slideMasters/slideMaster7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ftr" idx="20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sldNum" idx="20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05D4CDC-F387-478E-88B7-9717C15B778C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dt" idx="21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2"/>
  </p:sldLayoutIdLst>
</p:sldMaster>
</file>

<file path=ppt/slideMasters/slideMaster7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ftr" idx="21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0" name="PlaceHolder 4"/>
          <p:cNvSpPr>
            <a:spLocks noGrp="1"/>
          </p:cNvSpPr>
          <p:nvPr>
            <p:ph type="sldNum" idx="21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A1F8911-2FE3-4038-9CBA-AFDF0AFF0B9C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1" name="PlaceHolder 5"/>
          <p:cNvSpPr>
            <a:spLocks noGrp="1"/>
          </p:cNvSpPr>
          <p:nvPr>
            <p:ph type="dt" idx="21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2"/>
  </p:sldLayoutIdLst>
</p:sldMaster>
</file>

<file path=ppt/slideMasters/slideMaster7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ftr" idx="21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sldNum" idx="21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ED4EAAA-6D89-4503-B4E3-9ABE773E4578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dt" idx="21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2"/>
  </p:sldLayoutIdLst>
</p:sldMaster>
</file>

<file path=ppt/slideMasters/slideMaster7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 type="ftr" idx="217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1" name="PlaceHolder 5"/>
          <p:cNvSpPr>
            <a:spLocks noGrp="1"/>
          </p:cNvSpPr>
          <p:nvPr>
            <p:ph type="sldNum" idx="218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CC30A89-34C8-48A3-A6DF-67E202B310E9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2" name="PlaceHolder 6"/>
          <p:cNvSpPr>
            <a:spLocks noGrp="1"/>
          </p:cNvSpPr>
          <p:nvPr>
            <p:ph type="dt" idx="219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2"/>
  </p:sldLayoutIdLst>
</p:sldMaster>
</file>

<file path=ppt/slideMasters/slideMaster7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 type="ftr" idx="220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221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843DD96-E088-4C06-BC44-B3711155DF83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69" name="PlaceHolder 4"/>
          <p:cNvSpPr>
            <a:spLocks noGrp="1"/>
          </p:cNvSpPr>
          <p:nvPr>
            <p:ph type="dt" idx="222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2"/>
  </p:sldLayoutIdLst>
</p:sldMaster>
</file>

<file path=ppt/slideMasters/slideMaster7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ftr" idx="223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2" name="PlaceHolder 2"/>
          <p:cNvSpPr>
            <a:spLocks noGrp="1"/>
          </p:cNvSpPr>
          <p:nvPr>
            <p:ph type="sldNum" idx="224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37B498D-C6F7-4E80-A1D4-406644550323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dt" idx="225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2"/>
  </p:sldLayoutIdLst>
</p:sldMaster>
</file>

<file path=ppt/slideMasters/slideMaster7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ftr" idx="226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ldNum" idx="227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34BA4F6-FE26-41F2-B6CF-82A576B1736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dt" idx="228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2"/>
  </p:sldLayoutIdLst>
</p:sldMaster>
</file>

<file path=ppt/slideMasters/slideMaster7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ftr" idx="229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0" name="PlaceHolder 4"/>
          <p:cNvSpPr>
            <a:spLocks noGrp="1"/>
          </p:cNvSpPr>
          <p:nvPr>
            <p:ph type="sldNum" idx="230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2C6C711-D84C-47DD-91A8-8172D1F1305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1" name="PlaceHolder 5"/>
          <p:cNvSpPr>
            <a:spLocks noGrp="1"/>
          </p:cNvSpPr>
          <p:nvPr>
            <p:ph type="dt" idx="231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2"/>
  </p:sldLayoutIdLst>
</p:sldMaster>
</file>

<file path=ppt/slideMasters/slideMaster7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ftr" idx="232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 type="sldNum" idx="233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254622E-A214-43A1-91F0-540E81EB3039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dt" idx="234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2"/>
  </p:sldLayoutIdLst>
</p:sldMaster>
</file>

<file path=ppt/slideMasters/slideMaster7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 type="ftr" idx="235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1" name="PlaceHolder 5"/>
          <p:cNvSpPr>
            <a:spLocks noGrp="1"/>
          </p:cNvSpPr>
          <p:nvPr>
            <p:ph type="sldNum" idx="236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5D85997-4775-4264-9A97-883DEDA2427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2" name="PlaceHolder 6"/>
          <p:cNvSpPr>
            <a:spLocks noGrp="1"/>
          </p:cNvSpPr>
          <p:nvPr>
            <p:ph type="dt" idx="237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2"/>
  </p:sldLayoutIdLst>
</p:sldMaster>
</file>

<file path=ppt/slideMasters/slideMaster8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ftr" idx="23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23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5D0813-5B62-476A-B9E2-EE9F7DFB7AF1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 type="dt" idx="24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2"/>
  </p:sldLayoutIdLst>
</p:sldMaster>
</file>

<file path=ppt/slideMasters/slideMaster8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ftr" idx="24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sldNum" idx="24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E75042B-E183-4C6E-9F52-CC473632E900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dt" idx="24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2"/>
  </p:sldLayoutIdLst>
</p:sldMaster>
</file>

<file path=ppt/slideMasters/slideMaster8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ftr" idx="24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sldNum" idx="24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69908C8-58C0-48F4-9792-660969379E9A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dt" idx="24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2"/>
  </p:sldLayoutIdLst>
</p:sldMaster>
</file>

<file path=ppt/slideMasters/slideMaster8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ftr" idx="247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0" name="PlaceHolder 4"/>
          <p:cNvSpPr>
            <a:spLocks noGrp="1"/>
          </p:cNvSpPr>
          <p:nvPr>
            <p:ph type="sldNum" idx="248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FEE2F82-69F2-4339-9BC2-93AEC105EA88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1" name="PlaceHolder 5"/>
          <p:cNvSpPr>
            <a:spLocks noGrp="1"/>
          </p:cNvSpPr>
          <p:nvPr>
            <p:ph type="dt" idx="249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2"/>
  </p:sldLayoutIdLst>
</p:sldMaster>
</file>

<file path=ppt/slideMasters/slideMaster8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ftr" idx="250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sldNum" idx="251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1FAA668-89AF-48BE-AC4F-BED9C69766F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dt" idx="252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2"/>
  </p:sldLayoutIdLst>
</p:sldMaster>
</file>

<file path=ppt/slideMasters/slideMaster8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0" name="PlaceHolder 4"/>
          <p:cNvSpPr>
            <a:spLocks noGrp="1"/>
          </p:cNvSpPr>
          <p:nvPr>
            <p:ph type="ftr" idx="253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1" name="PlaceHolder 5"/>
          <p:cNvSpPr>
            <a:spLocks noGrp="1"/>
          </p:cNvSpPr>
          <p:nvPr>
            <p:ph type="sldNum" idx="254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26E1CB8-1591-403F-A4A7-F8F01C87DF03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2" name="PlaceHolder 6"/>
          <p:cNvSpPr>
            <a:spLocks noGrp="1"/>
          </p:cNvSpPr>
          <p:nvPr>
            <p:ph type="dt" idx="255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2"/>
  </p:sldLayoutIdLst>
</p:sldMaster>
</file>

<file path=ppt/slideMasters/slideMaster8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 type="ftr" idx="256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257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C923508-C530-4499-92F8-014A063D9291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29" name="PlaceHolder 4"/>
          <p:cNvSpPr>
            <a:spLocks noGrp="1"/>
          </p:cNvSpPr>
          <p:nvPr>
            <p:ph type="dt" idx="258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2"/>
  </p:sldLayoutIdLst>
</p:sldMaster>
</file>

<file path=ppt/slideMasters/slideMaster8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ftr" idx="259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 type="sldNum" idx="260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9405D91-7B47-44F6-8D60-B8A814424F3B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dt" idx="261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2"/>
  </p:sldLayoutIdLst>
</p:sldMaster>
</file>

<file path=ppt/slideMasters/slideMaster8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ftr" idx="262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 type="sldNum" idx="263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09B1FDF-EC8F-4240-AA5B-A93077F7DAA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1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 type="dt" idx="264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2"/>
  </p:sldLayoutIdLst>
</p:sldMaster>
</file>

<file path=ppt/slideMasters/slideMaster8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8" name="PlaceHolder 2"/>
          <p:cNvSpPr>
            <a:spLocks noGrp="1"/>
          </p:cNvSpPr>
          <p:nvPr>
            <p:ph type="ftr" idx="265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9" name="PlaceHolder 3"/>
          <p:cNvSpPr>
            <a:spLocks noGrp="1"/>
          </p:cNvSpPr>
          <p:nvPr>
            <p:ph type="sldNum" idx="266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DD02547-FF6F-4A61-999B-C14870BF43E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0" name="PlaceHolder 4"/>
          <p:cNvSpPr>
            <a:spLocks noGrp="1"/>
          </p:cNvSpPr>
          <p:nvPr>
            <p:ph type="dt" idx="267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2"/>
  </p:sldLayoutIdLst>
</p:sldMaster>
</file>

<file path=ppt/slideMasters/slideMaster9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5" name="PlaceHolder 4"/>
          <p:cNvSpPr>
            <a:spLocks noGrp="1"/>
          </p:cNvSpPr>
          <p:nvPr>
            <p:ph type="ftr" idx="26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6" name="PlaceHolder 5"/>
          <p:cNvSpPr>
            <a:spLocks noGrp="1"/>
          </p:cNvSpPr>
          <p:nvPr>
            <p:ph type="sldNum" idx="26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397FBCE-DFB5-4FD6-B2C3-8E056B616D2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7" name="PlaceHolder 6"/>
          <p:cNvSpPr>
            <a:spLocks noGrp="1"/>
          </p:cNvSpPr>
          <p:nvPr>
            <p:ph type="dt" idx="27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2"/>
  </p:sldLayoutIdLst>
</p:sldMaster>
</file>

<file path=ppt/slideMasters/slideMaster9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ftr" idx="27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2" name="PlaceHolder 2"/>
          <p:cNvSpPr>
            <a:spLocks noGrp="1"/>
          </p:cNvSpPr>
          <p:nvPr>
            <p:ph type="sldNum" idx="27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3523727-263B-4227-88F4-DCFF46B113E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dt" idx="27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2"/>
  </p:sldLayoutIdLst>
</p:sldMaster>
</file>

<file path=ppt/slideMasters/slideMaster9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 type="ftr" idx="27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7" name="PlaceHolder 4"/>
          <p:cNvSpPr>
            <a:spLocks noGrp="1"/>
          </p:cNvSpPr>
          <p:nvPr>
            <p:ph type="sldNum" idx="27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9CBEC6D-E12D-4255-80CF-3D38CB29B52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58" name="PlaceHolder 5"/>
          <p:cNvSpPr>
            <a:spLocks noGrp="1"/>
          </p:cNvSpPr>
          <p:nvPr>
            <p:ph type="dt" idx="27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2"/>
  </p:sldLayoutIdLst>
</p:sldMaster>
</file>

<file path=ppt/slideMasters/slideMaster9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1"/>
          <p:cNvSpPr>
            <a:spLocks noGrp="1"/>
          </p:cNvSpPr>
          <p:nvPr>
            <p:ph type="ftr" idx="277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2" name="PlaceHolder 2"/>
          <p:cNvSpPr>
            <a:spLocks noGrp="1"/>
          </p:cNvSpPr>
          <p:nvPr>
            <p:ph type="sldNum" idx="278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28B2886-D74A-477D-BC2F-A07B53AAD80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3" name="PlaceHolder 3"/>
          <p:cNvSpPr>
            <a:spLocks noGrp="1"/>
          </p:cNvSpPr>
          <p:nvPr>
            <p:ph type="dt" idx="279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2"/>
  </p:sldLayoutIdLst>
</p:sldMaster>
</file>

<file path=ppt/slideMasters/slideMaster9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6" name="PlaceHolder 3"/>
          <p:cNvSpPr>
            <a:spLocks noGrp="1"/>
          </p:cNvSpPr>
          <p:nvPr>
            <p:ph type="ftr" idx="280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7" name="PlaceHolder 4"/>
          <p:cNvSpPr>
            <a:spLocks noGrp="1"/>
          </p:cNvSpPr>
          <p:nvPr>
            <p:ph type="sldNum" idx="281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02E992D-119D-4E0F-BAF8-0C4F6D9DFE44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8" name="PlaceHolder 5"/>
          <p:cNvSpPr>
            <a:spLocks noGrp="1"/>
          </p:cNvSpPr>
          <p:nvPr>
            <p:ph type="dt" idx="282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2"/>
  </p:sldLayoutIdLst>
</p:sldMaster>
</file>

<file path=ppt/slideMasters/slideMaster9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ftr" idx="283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2" name="PlaceHolder 2"/>
          <p:cNvSpPr>
            <a:spLocks noGrp="1"/>
          </p:cNvSpPr>
          <p:nvPr>
            <p:ph type="sldNum" idx="284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8DB5077-B6B8-4955-B505-DD78022B40BA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 type="dt" idx="285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2"/>
  </p:sldLayoutIdLst>
</p:sldMaster>
</file>

<file path=ppt/slideMasters/slideMaster9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ftr" idx="286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 type="sldNum" idx="287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D8C3A65-6BA4-44C9-A739-84B8BEA48BD3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 type="dt" idx="288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2"/>
  </p:sldLayoutIdLst>
</p:sldMaster>
</file>

<file path=ppt/slideMasters/slideMaster9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8" name="PlaceHolder 2"/>
          <p:cNvSpPr>
            <a:spLocks noGrp="1"/>
          </p:cNvSpPr>
          <p:nvPr>
            <p:ph type="ftr" idx="289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9" name="PlaceHolder 3"/>
          <p:cNvSpPr>
            <a:spLocks noGrp="1"/>
          </p:cNvSpPr>
          <p:nvPr>
            <p:ph type="sldNum" idx="290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1FB6F08-974F-4E2E-B6EE-E1A3B88E4B8F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0" name="PlaceHolder 4"/>
          <p:cNvSpPr>
            <a:spLocks noGrp="1"/>
          </p:cNvSpPr>
          <p:nvPr>
            <p:ph type="dt" idx="291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2"/>
  </p:sldLayoutIdLst>
</p:sldMaster>
</file>

<file path=ppt/slideMasters/slideMaster9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4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5" name="PlaceHolder 4"/>
          <p:cNvSpPr>
            <a:spLocks noGrp="1"/>
          </p:cNvSpPr>
          <p:nvPr>
            <p:ph type="ftr" idx="292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6" name="PlaceHolder 5"/>
          <p:cNvSpPr>
            <a:spLocks noGrp="1"/>
          </p:cNvSpPr>
          <p:nvPr>
            <p:ph type="sldNum" idx="293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6ADF9E9-781B-4AF8-BFB5-C1319EBBC056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7" name="PlaceHolder 6"/>
          <p:cNvSpPr>
            <a:spLocks noGrp="1"/>
          </p:cNvSpPr>
          <p:nvPr>
            <p:ph type="dt" idx="294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2"/>
  </p:sldLayoutIdLst>
</p:sldMaster>
</file>

<file path=ppt/slideMasters/slideMaster9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PlaceHolder 1"/>
          <p:cNvSpPr>
            <a:spLocks noGrp="1"/>
          </p:cNvSpPr>
          <p:nvPr>
            <p:ph type="ftr" idx="295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2" name="PlaceHolder 2"/>
          <p:cNvSpPr>
            <a:spLocks noGrp="1"/>
          </p:cNvSpPr>
          <p:nvPr>
            <p:ph type="sldNum" idx="296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F8B1630-A8DA-46C6-A3AD-73FF124C841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3" name="PlaceHolder 3"/>
          <p:cNvSpPr>
            <a:spLocks noGrp="1"/>
          </p:cNvSpPr>
          <p:nvPr>
            <p:ph type="dt" idx="297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2"/>
  </p:sldLayoutIdLst>
</p:sldMaster>
</file>

<file path=ppt/slideMasters/slideMaster10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PlaceHolder 1"/>
          <p:cNvSpPr>
            <a:spLocks noGrp="1"/>
          </p:cNvSpPr>
          <p:nvPr>
            <p:ph type="ftr" idx="29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5" name="PlaceHolder 2"/>
          <p:cNvSpPr>
            <a:spLocks noGrp="1"/>
          </p:cNvSpPr>
          <p:nvPr>
            <p:ph type="sldNum" idx="29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0D3159D-692B-4B74-9D10-6D165BE186EF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6" name="PlaceHolder 3"/>
          <p:cNvSpPr>
            <a:spLocks noGrp="1"/>
          </p:cNvSpPr>
          <p:nvPr>
            <p:ph type="dt" idx="30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2"/>
  </p:sldLayoutIdLst>
</p:sldMaster>
</file>

<file path=ppt/slideMasters/slideMaster10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9" name="PlaceHolder 3"/>
          <p:cNvSpPr>
            <a:spLocks noGrp="1"/>
          </p:cNvSpPr>
          <p:nvPr>
            <p:ph type="ftr" idx="30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0" name="PlaceHolder 4"/>
          <p:cNvSpPr>
            <a:spLocks noGrp="1"/>
          </p:cNvSpPr>
          <p:nvPr>
            <p:ph type="sldNum" idx="30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787470E-200D-4639-8FE8-9976AAC3E86F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1" name="PlaceHolder 5"/>
          <p:cNvSpPr>
            <a:spLocks noGrp="1"/>
          </p:cNvSpPr>
          <p:nvPr>
            <p:ph type="dt" idx="30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2"/>
  </p:sldLayoutIdLst>
</p:sldMaster>
</file>

<file path=ppt/slideMasters/slideMaster10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ftr" idx="30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5" name="PlaceHolder 2"/>
          <p:cNvSpPr>
            <a:spLocks noGrp="1"/>
          </p:cNvSpPr>
          <p:nvPr>
            <p:ph type="sldNum" idx="30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A8CE813-2C3B-4A70-9F14-95DEC9AF7ADD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06" name="PlaceHolder 3"/>
          <p:cNvSpPr>
            <a:spLocks noGrp="1"/>
          </p:cNvSpPr>
          <p:nvPr>
            <p:ph type="dt" idx="30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2"/>
  </p:sldLayoutIdLst>
</p:sldMaster>
</file>

<file path=ppt/slideMasters/slideMaster10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0" name="PlaceHolder 4"/>
          <p:cNvSpPr>
            <a:spLocks noGrp="1"/>
          </p:cNvSpPr>
          <p:nvPr>
            <p:ph type="ftr" idx="307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1" name="PlaceHolder 5"/>
          <p:cNvSpPr>
            <a:spLocks noGrp="1"/>
          </p:cNvSpPr>
          <p:nvPr>
            <p:ph type="sldNum" idx="308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36A65E9-7E23-4E3E-8298-ED8735EB7B6D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2" name="PlaceHolder 6"/>
          <p:cNvSpPr>
            <a:spLocks noGrp="1"/>
          </p:cNvSpPr>
          <p:nvPr>
            <p:ph type="dt" idx="309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2"/>
  </p:sldLayoutIdLst>
</p:sldMaster>
</file>

<file path=ppt/slideMasters/slideMaster10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7" name="PlaceHolder 2"/>
          <p:cNvSpPr>
            <a:spLocks noGrp="1"/>
          </p:cNvSpPr>
          <p:nvPr>
            <p:ph type="ftr" idx="310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8" name="PlaceHolder 3"/>
          <p:cNvSpPr>
            <a:spLocks noGrp="1"/>
          </p:cNvSpPr>
          <p:nvPr>
            <p:ph type="sldNum" idx="311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73AA618-E028-4B95-B22C-AB4E9C1C4A2F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9" name="PlaceHolder 4"/>
          <p:cNvSpPr>
            <a:spLocks noGrp="1"/>
          </p:cNvSpPr>
          <p:nvPr>
            <p:ph type="dt" idx="312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2"/>
  </p:sldLayoutIdLst>
</p:sldMaster>
</file>

<file path=ppt/slideMasters/slideMaster10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PlaceHolder 1"/>
          <p:cNvSpPr>
            <a:spLocks noGrp="1"/>
          </p:cNvSpPr>
          <p:nvPr>
            <p:ph type="ftr" idx="313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2" name="PlaceHolder 2"/>
          <p:cNvSpPr>
            <a:spLocks noGrp="1"/>
          </p:cNvSpPr>
          <p:nvPr>
            <p:ph type="sldNum" idx="314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EE4A58E-C4EC-4161-8C04-F25666C22B7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3" name="PlaceHolder 3"/>
          <p:cNvSpPr>
            <a:spLocks noGrp="1"/>
          </p:cNvSpPr>
          <p:nvPr>
            <p:ph type="dt" idx="315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2"/>
  </p:sldLayoutIdLst>
</p:sldMaster>
</file>

<file path=ppt/slideMasters/slideMaster10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ftr" idx="316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5" name="PlaceHolder 2"/>
          <p:cNvSpPr>
            <a:spLocks noGrp="1"/>
          </p:cNvSpPr>
          <p:nvPr>
            <p:ph type="sldNum" idx="317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9C77691-562D-406F-93BD-B8235BB27294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 type="dt" idx="318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2"/>
  </p:sldLayoutIdLst>
</p:sldMaster>
</file>

<file path=ppt/slideMasters/slideMaster10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8" name="PlaceHolder 2"/>
          <p:cNvSpPr>
            <a:spLocks noGrp="1"/>
          </p:cNvSpPr>
          <p:nvPr>
            <p:ph type="ftr" idx="319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9" name="PlaceHolder 3"/>
          <p:cNvSpPr>
            <a:spLocks noGrp="1"/>
          </p:cNvSpPr>
          <p:nvPr>
            <p:ph type="sldNum" idx="320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D2A2456-C96F-4D08-BAAA-FF5178A773AC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0" name="PlaceHolder 4"/>
          <p:cNvSpPr>
            <a:spLocks noGrp="1"/>
          </p:cNvSpPr>
          <p:nvPr>
            <p:ph type="dt" idx="321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2"/>
  </p:sldLayoutIdLst>
</p:sldMaster>
</file>

<file path=ppt/slideMasters/slideMaster10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35" name="PlaceHolder 4"/>
          <p:cNvSpPr>
            <a:spLocks noGrp="1"/>
          </p:cNvSpPr>
          <p:nvPr>
            <p:ph type="ftr" idx="322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6" name="PlaceHolder 5"/>
          <p:cNvSpPr>
            <a:spLocks noGrp="1"/>
          </p:cNvSpPr>
          <p:nvPr>
            <p:ph type="sldNum" idx="323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82C2CE7-67D0-41FA-8EEA-E78BA3B47204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7" name="PlaceHolder 6"/>
          <p:cNvSpPr>
            <a:spLocks noGrp="1"/>
          </p:cNvSpPr>
          <p:nvPr>
            <p:ph type="dt" idx="324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2"/>
  </p:sldLayoutIdLst>
</p:sldMaster>
</file>

<file path=ppt/slideMasters/slideMaster10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ftr" idx="325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2" name="PlaceHolder 2"/>
          <p:cNvSpPr>
            <a:spLocks noGrp="1"/>
          </p:cNvSpPr>
          <p:nvPr>
            <p:ph type="sldNum" idx="326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F0AF0AC-205B-4BC5-BB4E-6BAA2038481D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3" name="PlaceHolder 3"/>
          <p:cNvSpPr>
            <a:spLocks noGrp="1"/>
          </p:cNvSpPr>
          <p:nvPr>
            <p:ph type="dt" idx="327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2"/>
  </p:sldLayoutIdLst>
</p:sldMaster>
</file>

<file path=ppt/slideMasters/slideMaster1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6" name="PlaceHolder 3"/>
          <p:cNvSpPr>
            <a:spLocks noGrp="1"/>
          </p:cNvSpPr>
          <p:nvPr>
            <p:ph type="ftr" idx="32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7" name="PlaceHolder 4"/>
          <p:cNvSpPr>
            <a:spLocks noGrp="1"/>
          </p:cNvSpPr>
          <p:nvPr>
            <p:ph type="sldNum" idx="32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607B810-E1F6-4E21-A9BD-EDC8DD8C4AE0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48" name="PlaceHolder 5"/>
          <p:cNvSpPr>
            <a:spLocks noGrp="1"/>
          </p:cNvSpPr>
          <p:nvPr>
            <p:ph type="dt" idx="33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2"/>
  </p:sldLayoutIdLst>
</p:sldMaster>
</file>

<file path=ppt/slideMasters/slideMaster1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PlaceHolder 1"/>
          <p:cNvSpPr>
            <a:spLocks noGrp="1"/>
          </p:cNvSpPr>
          <p:nvPr>
            <p:ph type="ftr" idx="33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2" name="PlaceHolder 2"/>
          <p:cNvSpPr>
            <a:spLocks noGrp="1"/>
          </p:cNvSpPr>
          <p:nvPr>
            <p:ph type="sldNum" idx="33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DBBEC67-89EF-4068-AF25-F029931F23AA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3" name="PlaceHolder 3"/>
          <p:cNvSpPr>
            <a:spLocks noGrp="1"/>
          </p:cNvSpPr>
          <p:nvPr>
            <p:ph type="dt" idx="33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2"/>
  </p:sldLayoutIdLst>
</p:sldMaster>
</file>

<file path=ppt/slideMasters/slideMaster1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6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7" name="PlaceHolder 4"/>
          <p:cNvSpPr>
            <a:spLocks noGrp="1"/>
          </p:cNvSpPr>
          <p:nvPr>
            <p:ph type="ftr" idx="33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8" name="PlaceHolder 5"/>
          <p:cNvSpPr>
            <a:spLocks noGrp="1"/>
          </p:cNvSpPr>
          <p:nvPr>
            <p:ph type="sldNum" idx="33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79DD18A-D468-4794-B304-3C84E083BC64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9" name="PlaceHolder 6"/>
          <p:cNvSpPr>
            <a:spLocks noGrp="1"/>
          </p:cNvSpPr>
          <p:nvPr>
            <p:ph type="dt" idx="33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2"/>
  </p:sldLayoutIdLst>
</p:sldMaster>
</file>

<file path=ppt/slideMasters/slideMaster1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PlaceHolder 1"/>
          <p:cNvSpPr>
            <a:spLocks noGrp="1"/>
          </p:cNvSpPr>
          <p:nvPr>
            <p:ph type="ftr" idx="337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4" name="PlaceHolder 2"/>
          <p:cNvSpPr>
            <a:spLocks noGrp="1"/>
          </p:cNvSpPr>
          <p:nvPr>
            <p:ph type="sldNum" idx="338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4022E14-28B8-4516-995B-1ABCD5F079B8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5" name="PlaceHolder 3"/>
          <p:cNvSpPr>
            <a:spLocks noGrp="1"/>
          </p:cNvSpPr>
          <p:nvPr>
            <p:ph type="dt" idx="339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2"/>
  </p:sldLayoutIdLst>
</p:sldMaster>
</file>

<file path=ppt/slideMasters/slideMaster1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8" name="PlaceHolder 3"/>
          <p:cNvSpPr>
            <a:spLocks noGrp="1"/>
          </p:cNvSpPr>
          <p:nvPr>
            <p:ph type="ftr" idx="340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69" name="PlaceHolder 4"/>
          <p:cNvSpPr>
            <a:spLocks noGrp="1"/>
          </p:cNvSpPr>
          <p:nvPr>
            <p:ph type="sldNum" idx="341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17C101A-92D2-4186-871F-9085CEE4EE69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0" name="PlaceHolder 5"/>
          <p:cNvSpPr>
            <a:spLocks noGrp="1"/>
          </p:cNvSpPr>
          <p:nvPr>
            <p:ph type="dt" idx="342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2"/>
  </p:sldLayoutIdLst>
</p:sldMaster>
</file>

<file path=ppt/slideMasters/slideMaster1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ftr" idx="343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4" name="PlaceHolder 2"/>
          <p:cNvSpPr>
            <a:spLocks noGrp="1"/>
          </p:cNvSpPr>
          <p:nvPr>
            <p:ph type="sldNum" idx="344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1E97B11-ED93-4A72-AF87-189EEE71B88C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5" name="PlaceHolder 3"/>
          <p:cNvSpPr>
            <a:spLocks noGrp="1"/>
          </p:cNvSpPr>
          <p:nvPr>
            <p:ph type="dt" idx="345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2"/>
  </p:sldLayoutIdLst>
</p:sldMaster>
</file>

<file path=ppt/slideMasters/slideMaster1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7" name="PlaceHolder 2"/>
          <p:cNvSpPr>
            <a:spLocks noGrp="1"/>
          </p:cNvSpPr>
          <p:nvPr>
            <p:ph type="ftr" idx="346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8" name="PlaceHolder 3"/>
          <p:cNvSpPr>
            <a:spLocks noGrp="1"/>
          </p:cNvSpPr>
          <p:nvPr>
            <p:ph type="sldNum" idx="347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7E41A15-C24E-4669-8FB0-CE974A57D235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79" name="PlaceHolder 4"/>
          <p:cNvSpPr>
            <a:spLocks noGrp="1"/>
          </p:cNvSpPr>
          <p:nvPr>
            <p:ph type="dt" idx="348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2"/>
  </p:sldLayoutIdLst>
</p:sldMaster>
</file>

<file path=ppt/slideMasters/slideMaster1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laceHolder 1"/>
          <p:cNvSpPr>
            <a:spLocks noGrp="1"/>
          </p:cNvSpPr>
          <p:nvPr>
            <p:ph type="ftr" idx="349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2" name="PlaceHolder 2"/>
          <p:cNvSpPr>
            <a:spLocks noGrp="1"/>
          </p:cNvSpPr>
          <p:nvPr>
            <p:ph type="sldNum" idx="350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9FCA26E-C8EE-47AE-B73D-09B58E6AC905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3" name="PlaceHolder 3"/>
          <p:cNvSpPr>
            <a:spLocks noGrp="1"/>
          </p:cNvSpPr>
          <p:nvPr>
            <p:ph type="dt" idx="351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2"/>
  </p:sldLayoutIdLst>
</p:sldMaster>
</file>

<file path=ppt/slideMasters/slideMaster1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PlaceHolder 1"/>
          <p:cNvSpPr>
            <a:spLocks noGrp="1"/>
          </p:cNvSpPr>
          <p:nvPr>
            <p:ph type="ftr" idx="352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5" name="PlaceHolder 2"/>
          <p:cNvSpPr>
            <a:spLocks noGrp="1"/>
          </p:cNvSpPr>
          <p:nvPr>
            <p:ph type="sldNum" idx="353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30F6DCE-6BC9-4DBF-BE3E-E5D76B4DD56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6" name="PlaceHolder 3"/>
          <p:cNvSpPr>
            <a:spLocks noGrp="1"/>
          </p:cNvSpPr>
          <p:nvPr>
            <p:ph type="dt" idx="354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2"/>
  </p:sldLayoutIdLst>
</p:sldMaster>
</file>

<file path=ppt/slideMasters/slideMaster1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8" name="PlaceHolder 2"/>
          <p:cNvSpPr>
            <a:spLocks noGrp="1"/>
          </p:cNvSpPr>
          <p:nvPr>
            <p:ph type="ftr" idx="355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9" name="PlaceHolder 3"/>
          <p:cNvSpPr>
            <a:spLocks noGrp="1"/>
          </p:cNvSpPr>
          <p:nvPr>
            <p:ph type="sldNum" idx="356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35B3D89-CC11-4692-B9D9-8EE10DC77DEC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0" name="PlaceHolder 4"/>
          <p:cNvSpPr>
            <a:spLocks noGrp="1"/>
          </p:cNvSpPr>
          <p:nvPr>
            <p:ph type="dt" idx="357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2"/>
  </p:sldLayoutIdLst>
</p:sldMaster>
</file>

<file path=ppt/slideMasters/slideMaster1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ftr" idx="35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3" name="PlaceHolder 2"/>
          <p:cNvSpPr>
            <a:spLocks noGrp="1"/>
          </p:cNvSpPr>
          <p:nvPr>
            <p:ph type="sldNum" idx="35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2C82D01-BA00-434B-A4C1-CB4DC22F39B9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4" name="PlaceHolder 3"/>
          <p:cNvSpPr>
            <a:spLocks noGrp="1"/>
          </p:cNvSpPr>
          <p:nvPr>
            <p:ph type="dt" idx="36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2"/>
  </p:sldLayoutIdLst>
</p:sldMaster>
</file>

<file path=ppt/slideMasters/slideMaster1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97" name="PlaceHolder 3"/>
          <p:cNvSpPr>
            <a:spLocks noGrp="1"/>
          </p:cNvSpPr>
          <p:nvPr>
            <p:ph type="ftr" idx="36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8" name="PlaceHolder 4"/>
          <p:cNvSpPr>
            <a:spLocks noGrp="1"/>
          </p:cNvSpPr>
          <p:nvPr>
            <p:ph type="sldNum" idx="36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CD939C0-207F-465C-8664-D52F377282D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9" name="PlaceHolder 5"/>
          <p:cNvSpPr>
            <a:spLocks noGrp="1"/>
          </p:cNvSpPr>
          <p:nvPr>
            <p:ph type="dt" idx="36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2"/>
  </p:sldLayoutIdLst>
</p:sldMaster>
</file>

<file path=ppt/slideMasters/slideMaster1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ftr" idx="36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3" name="PlaceHolder 2"/>
          <p:cNvSpPr>
            <a:spLocks noGrp="1"/>
          </p:cNvSpPr>
          <p:nvPr>
            <p:ph type="sldNum" idx="36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8C25277-5D90-4742-9E0B-C8A5FC2A57E6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4" name="PlaceHolder 3"/>
          <p:cNvSpPr>
            <a:spLocks noGrp="1"/>
          </p:cNvSpPr>
          <p:nvPr>
            <p:ph type="dt" idx="36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2"/>
  </p:sldLayoutIdLst>
</p:sldMaster>
</file>

<file path=ppt/slideMasters/slideMaster12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7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8" name="PlaceHolder 4"/>
          <p:cNvSpPr>
            <a:spLocks noGrp="1"/>
          </p:cNvSpPr>
          <p:nvPr>
            <p:ph type="ftr" idx="367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09" name="PlaceHolder 5"/>
          <p:cNvSpPr>
            <a:spLocks noGrp="1"/>
          </p:cNvSpPr>
          <p:nvPr>
            <p:ph type="sldNum" idx="368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9D24C41-02AA-4574-B37A-AD25720E6870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0" name="PlaceHolder 6"/>
          <p:cNvSpPr>
            <a:spLocks noGrp="1"/>
          </p:cNvSpPr>
          <p:nvPr>
            <p:ph type="dt" idx="369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2"/>
  </p:sldLayoutIdLst>
</p:sldMaster>
</file>

<file path=ppt/slideMasters/slideMaster12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5" name="PlaceHolder 2"/>
          <p:cNvSpPr>
            <a:spLocks noGrp="1"/>
          </p:cNvSpPr>
          <p:nvPr>
            <p:ph type="ftr" idx="370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6" name="PlaceHolder 3"/>
          <p:cNvSpPr>
            <a:spLocks noGrp="1"/>
          </p:cNvSpPr>
          <p:nvPr>
            <p:ph type="sldNum" idx="371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70348C-EFB9-4E5F-BC10-2AFEFD9EC771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7" name="PlaceHolder 4"/>
          <p:cNvSpPr>
            <a:spLocks noGrp="1"/>
          </p:cNvSpPr>
          <p:nvPr>
            <p:ph type="dt" idx="372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2"/>
  </p:sldLayoutIdLst>
</p:sldMaster>
</file>

<file path=ppt/slideMasters/slideMaster12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1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22" name="PlaceHolder 4"/>
          <p:cNvSpPr>
            <a:spLocks noGrp="1"/>
          </p:cNvSpPr>
          <p:nvPr>
            <p:ph type="ftr" idx="373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3" name="PlaceHolder 5"/>
          <p:cNvSpPr>
            <a:spLocks noGrp="1"/>
          </p:cNvSpPr>
          <p:nvPr>
            <p:ph type="sldNum" idx="374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432C1B7-57F2-41E2-95E2-CAA2B738EA6C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4" name="PlaceHolder 6"/>
          <p:cNvSpPr>
            <a:spLocks noGrp="1"/>
          </p:cNvSpPr>
          <p:nvPr>
            <p:ph type="dt" idx="375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2"/>
  </p:sldLayoutIdLst>
</p:sldMaster>
</file>

<file path=ppt/slideMasters/slideMaster12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/>
          </p:cNvSpPr>
          <p:nvPr>
            <p:ph type="ftr" idx="376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29" name="PlaceHolder 2"/>
          <p:cNvSpPr>
            <a:spLocks noGrp="1"/>
          </p:cNvSpPr>
          <p:nvPr>
            <p:ph type="sldNum" idx="377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1DEC1C3-439D-496F-8BF7-F1DB3912804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0" name="PlaceHolder 3"/>
          <p:cNvSpPr>
            <a:spLocks noGrp="1"/>
          </p:cNvSpPr>
          <p:nvPr>
            <p:ph type="dt" idx="378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2"/>
  </p:sldLayoutIdLst>
</p:sldMaster>
</file>

<file path=ppt/slideMasters/slideMaster12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33" name="PlaceHolder 3"/>
          <p:cNvSpPr>
            <a:spLocks noGrp="1"/>
          </p:cNvSpPr>
          <p:nvPr>
            <p:ph type="ftr" idx="379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4" name="PlaceHolder 4"/>
          <p:cNvSpPr>
            <a:spLocks noGrp="1"/>
          </p:cNvSpPr>
          <p:nvPr>
            <p:ph type="sldNum" idx="380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7F7C080-67F0-4550-868E-4ED917E56726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5" name="PlaceHolder 5"/>
          <p:cNvSpPr>
            <a:spLocks noGrp="1"/>
          </p:cNvSpPr>
          <p:nvPr>
            <p:ph type="dt" idx="381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2"/>
  </p:sldLayoutIdLst>
</p:sldMaster>
</file>

<file path=ppt/slideMasters/slideMaster12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PlaceHolder 1"/>
          <p:cNvSpPr>
            <a:spLocks noGrp="1"/>
          </p:cNvSpPr>
          <p:nvPr>
            <p:ph type="ftr" idx="382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9" name="PlaceHolder 2"/>
          <p:cNvSpPr>
            <a:spLocks noGrp="1"/>
          </p:cNvSpPr>
          <p:nvPr>
            <p:ph type="sldNum" idx="383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C4FF592-BAE2-49E1-8845-077067B9550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0" name="PlaceHolder 3"/>
          <p:cNvSpPr>
            <a:spLocks noGrp="1"/>
          </p:cNvSpPr>
          <p:nvPr>
            <p:ph type="dt" idx="384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2"/>
  </p:sldLayoutIdLst>
</p:sldMaster>
</file>

<file path=ppt/slideMasters/slideMaster12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PlaceHolder 1"/>
          <p:cNvSpPr>
            <a:spLocks noGrp="1"/>
          </p:cNvSpPr>
          <p:nvPr>
            <p:ph type="ftr" idx="385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2" name="PlaceHolder 2"/>
          <p:cNvSpPr>
            <a:spLocks noGrp="1"/>
          </p:cNvSpPr>
          <p:nvPr>
            <p:ph type="sldNum" idx="386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A676429-679F-47FB-BA01-144BBB90C50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3" name="PlaceHolder 3"/>
          <p:cNvSpPr>
            <a:spLocks noGrp="1"/>
          </p:cNvSpPr>
          <p:nvPr>
            <p:ph type="dt" idx="387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2"/>
  </p:sldLayoutIdLst>
</p:sldMaster>
</file>

<file path=ppt/slideMasters/slideMaster13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5" name="PlaceHolder 2"/>
          <p:cNvSpPr>
            <a:spLocks noGrp="1"/>
          </p:cNvSpPr>
          <p:nvPr>
            <p:ph type="ftr" idx="38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6" name="PlaceHolder 3"/>
          <p:cNvSpPr>
            <a:spLocks noGrp="1"/>
          </p:cNvSpPr>
          <p:nvPr>
            <p:ph type="sldNum" idx="38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0E14EEE-2A30-45D9-97FE-93A20A596CA6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47" name="PlaceHolder 4"/>
          <p:cNvSpPr>
            <a:spLocks noGrp="1"/>
          </p:cNvSpPr>
          <p:nvPr>
            <p:ph type="dt" idx="39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2"/>
  </p:sldLayoutIdLst>
</p:sldMaster>
</file>

<file path=ppt/slideMasters/slideMaster13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52" name="PlaceHolder 4"/>
          <p:cNvSpPr>
            <a:spLocks noGrp="1"/>
          </p:cNvSpPr>
          <p:nvPr>
            <p:ph type="ftr" idx="39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3" name="PlaceHolder 5"/>
          <p:cNvSpPr>
            <a:spLocks noGrp="1"/>
          </p:cNvSpPr>
          <p:nvPr>
            <p:ph type="sldNum" idx="39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BDCE045-25B4-4EED-A05A-955C3B3D913B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4" name="PlaceHolder 6"/>
          <p:cNvSpPr>
            <a:spLocks noGrp="1"/>
          </p:cNvSpPr>
          <p:nvPr>
            <p:ph type="dt" idx="39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9" r:id="rId2"/>
  </p:sldLayoutIdLst>
</p:sldMaster>
</file>

<file path=ppt/slideMasters/slideMaster1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ftr" idx="39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59" name="PlaceHolder 2"/>
          <p:cNvSpPr>
            <a:spLocks noGrp="1"/>
          </p:cNvSpPr>
          <p:nvPr>
            <p:ph type="sldNum" idx="39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BD6C35F-8150-4F69-8F37-51342573C09F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0" name="PlaceHolder 3"/>
          <p:cNvSpPr>
            <a:spLocks noGrp="1"/>
          </p:cNvSpPr>
          <p:nvPr>
            <p:ph type="dt" idx="39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2"/>
  </p:sldLayoutIdLst>
</p:sldMaster>
</file>

<file path=ppt/slideMasters/slideMaster13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 type="ftr" idx="397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4" name="PlaceHolder 4"/>
          <p:cNvSpPr>
            <a:spLocks noGrp="1"/>
          </p:cNvSpPr>
          <p:nvPr>
            <p:ph type="sldNum" idx="398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3128601-A9B5-4F7C-9F79-C5A809D94C4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5" name="PlaceHolder 5"/>
          <p:cNvSpPr>
            <a:spLocks noGrp="1"/>
          </p:cNvSpPr>
          <p:nvPr>
            <p:ph type="dt" idx="399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2"/>
  </p:sldLayoutIdLst>
</p:sldMaster>
</file>

<file path=ppt/slideMasters/slideMaster13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PlaceHolder 1"/>
          <p:cNvSpPr>
            <a:spLocks noGrp="1"/>
          </p:cNvSpPr>
          <p:nvPr>
            <p:ph type="ftr" idx="400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9" name="PlaceHolder 2"/>
          <p:cNvSpPr>
            <a:spLocks noGrp="1"/>
          </p:cNvSpPr>
          <p:nvPr>
            <p:ph type="sldNum" idx="401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734670C-A72D-4D23-90CF-8B0949550D7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0" name="PlaceHolder 3"/>
          <p:cNvSpPr>
            <a:spLocks noGrp="1"/>
          </p:cNvSpPr>
          <p:nvPr>
            <p:ph type="dt" idx="402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2"/>
  </p:sldLayoutIdLst>
</p:sldMaster>
</file>

<file path=ppt/slideMasters/slideMaster13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PlaceHolder 1"/>
          <p:cNvSpPr>
            <a:spLocks noGrp="1"/>
          </p:cNvSpPr>
          <p:nvPr>
            <p:ph type="ftr" idx="403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2" name="PlaceHolder 2"/>
          <p:cNvSpPr>
            <a:spLocks noGrp="1"/>
          </p:cNvSpPr>
          <p:nvPr>
            <p:ph type="sldNum" idx="404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F22BDD3-4274-4A69-8FFB-2C15B15715F7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3" name="PlaceHolder 3"/>
          <p:cNvSpPr>
            <a:spLocks noGrp="1"/>
          </p:cNvSpPr>
          <p:nvPr>
            <p:ph type="dt" idx="405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2"/>
  </p:sldLayoutIdLst>
</p:sldMaster>
</file>

<file path=ppt/slideMasters/slideMaster13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5" name="PlaceHolder 2"/>
          <p:cNvSpPr>
            <a:spLocks noGrp="1"/>
          </p:cNvSpPr>
          <p:nvPr>
            <p:ph type="ftr" idx="406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6" name="PlaceHolder 3"/>
          <p:cNvSpPr>
            <a:spLocks noGrp="1"/>
          </p:cNvSpPr>
          <p:nvPr>
            <p:ph type="sldNum" idx="407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B8CF956-4384-4322-BD59-3CB267A6A46E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7" name="PlaceHolder 4"/>
          <p:cNvSpPr>
            <a:spLocks noGrp="1"/>
          </p:cNvSpPr>
          <p:nvPr>
            <p:ph type="dt" idx="408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2"/>
  </p:sldLayoutIdLst>
</p:sldMaster>
</file>

<file path=ppt/slideMasters/slideMaster13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1" name="PlaceHolder 3"/>
          <p:cNvSpPr>
            <a:spLocks noGrp="1"/>
          </p:cNvSpPr>
          <p:nvPr>
            <p:ph type="body"/>
          </p:nvPr>
        </p:nvSpPr>
        <p:spPr>
          <a:xfrm>
            <a:off x="6232680" y="1604520"/>
            <a:ext cx="53546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2" name="PlaceHolder 4"/>
          <p:cNvSpPr>
            <a:spLocks noGrp="1"/>
          </p:cNvSpPr>
          <p:nvPr>
            <p:ph type="ftr" idx="409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3" name="PlaceHolder 5"/>
          <p:cNvSpPr>
            <a:spLocks noGrp="1"/>
          </p:cNvSpPr>
          <p:nvPr>
            <p:ph type="sldNum" idx="410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96D0322-A739-4FCD-9908-5502453B13A5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84" name="PlaceHolder 6"/>
          <p:cNvSpPr>
            <a:spLocks noGrp="1"/>
          </p:cNvSpPr>
          <p:nvPr>
            <p:ph type="dt" idx="411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2"/>
  </p:sldLayoutIdLst>
</p:sldMaster>
</file>

<file path=ppt/slideMasters/slideMaster13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0" name="PlaceHolder 3"/>
          <p:cNvSpPr>
            <a:spLocks noGrp="1"/>
          </p:cNvSpPr>
          <p:nvPr>
            <p:ph type="ftr" idx="412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1" name="PlaceHolder 4"/>
          <p:cNvSpPr>
            <a:spLocks noGrp="1"/>
          </p:cNvSpPr>
          <p:nvPr>
            <p:ph type="sldNum" idx="413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E19577E-4E46-47F4-A38E-9870953901D4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2" name="PlaceHolder 5"/>
          <p:cNvSpPr>
            <a:spLocks noGrp="1"/>
          </p:cNvSpPr>
          <p:nvPr>
            <p:ph type="dt" idx="414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2"/>
  </p:sldLayoutIdLst>
</p:sldMaster>
</file>

<file path=ppt/slideMasters/slideMaster13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PlaceHolder 1"/>
          <p:cNvSpPr>
            <a:spLocks noGrp="1"/>
          </p:cNvSpPr>
          <p:nvPr>
            <p:ph type="ftr" idx="415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6" name="PlaceHolder 2"/>
          <p:cNvSpPr>
            <a:spLocks noGrp="1"/>
          </p:cNvSpPr>
          <p:nvPr>
            <p:ph type="sldNum" idx="416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7512B11-0BF1-413C-BF90-48D1AC4A2E32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7" name="PlaceHolder 3"/>
          <p:cNvSpPr>
            <a:spLocks noGrp="1"/>
          </p:cNvSpPr>
          <p:nvPr>
            <p:ph type="dt" idx="417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2"/>
  </p:sldLayoutIdLst>
</p:sldMaster>
</file>

<file path=ppt/slideMasters/slideMaster14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ftr" idx="418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99" name="PlaceHolder 2"/>
          <p:cNvSpPr>
            <a:spLocks noGrp="1"/>
          </p:cNvSpPr>
          <p:nvPr>
            <p:ph type="sldNum" idx="419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62F0D43-62C3-46B5-B615-817E5CCE749D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0" name="PlaceHolder 3"/>
          <p:cNvSpPr>
            <a:spLocks noGrp="1"/>
          </p:cNvSpPr>
          <p:nvPr>
            <p:ph type="dt" idx="420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2"/>
  </p:sldLayoutIdLst>
</p:sldMaster>
</file>

<file path=ppt/slideMasters/slideMaster14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PlaceHolder 1"/>
          <p:cNvSpPr>
            <a:spLocks noGrp="1"/>
          </p:cNvSpPr>
          <p:nvPr>
            <p:ph type="ftr" idx="421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2" name="PlaceHolder 2"/>
          <p:cNvSpPr>
            <a:spLocks noGrp="1"/>
          </p:cNvSpPr>
          <p:nvPr>
            <p:ph type="sldNum" idx="422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F4E492F-89C4-4E83-A0F4-BB8F718D936B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3" name="PlaceHolder 3"/>
          <p:cNvSpPr>
            <a:spLocks noGrp="1"/>
          </p:cNvSpPr>
          <p:nvPr>
            <p:ph type="dt" idx="423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2"/>
  </p:sldLayoutIdLst>
</p:sldMaster>
</file>

<file path=ppt/slideMasters/slideMaster14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8760" cy="131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5" name="PlaceHolder 2"/>
          <p:cNvSpPr>
            <a:spLocks noGrp="1"/>
          </p:cNvSpPr>
          <p:nvPr>
            <p:ph type="ftr" idx="424"/>
          </p:nvPr>
        </p:nvSpPr>
        <p:spPr>
          <a:xfrm>
            <a:off x="4038840" y="6356520"/>
            <a:ext cx="41014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6" name="PlaceHolder 3"/>
          <p:cNvSpPr>
            <a:spLocks noGrp="1"/>
          </p:cNvSpPr>
          <p:nvPr>
            <p:ph type="sldNum" idx="425"/>
          </p:nvPr>
        </p:nvSpPr>
        <p:spPr>
          <a:xfrm>
            <a:off x="861120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26A6332-0F71-4FFA-B6C3-3A556F6647E8}" type="slidenum">
              <a:rPr b="0" lang="ru-RU" sz="1200" strike="noStrike" u="none">
                <a:solidFill>
                  <a:srgbClr val="8b8b8b"/>
                </a:solidFill>
                <a:uFillTx/>
                <a:latin typeface="Calibri"/>
                <a:ea typeface="DejaVu Sans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7" name="PlaceHolder 4"/>
          <p:cNvSpPr>
            <a:spLocks noGrp="1"/>
          </p:cNvSpPr>
          <p:nvPr>
            <p:ph type="dt" idx="426"/>
          </p:nvPr>
        </p:nvSpPr>
        <p:spPr>
          <a:xfrm>
            <a:off x="838080" y="6356520"/>
            <a:ext cx="2729880" cy="351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0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352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wmf"/><Relationship Id="rId7" Type="http://schemas.openxmlformats.org/officeDocument/2006/relationships/image" Target="../media/image4.png"/><Relationship Id="rId8" Type="http://schemas.openxmlformats.org/officeDocument/2006/relationships/slideLayout" Target="../slideLayouts/slideLayout37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wmf"/><Relationship Id="rId7" Type="http://schemas.openxmlformats.org/officeDocument/2006/relationships/image" Target="../media/image5.png"/><Relationship Id="rId8" Type="http://schemas.openxmlformats.org/officeDocument/2006/relationships/slideLayout" Target="../slideLayouts/slideLayout3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wmf"/><Relationship Id="rId7" Type="http://schemas.openxmlformats.org/officeDocument/2006/relationships/image" Target="../media/image6.png"/><Relationship Id="rId8" Type="http://schemas.openxmlformats.org/officeDocument/2006/relationships/slideLayout" Target="../slideLayouts/slideLayout3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wmf"/><Relationship Id="rId7" Type="http://schemas.openxmlformats.org/officeDocument/2006/relationships/hyperlink" Target="mailto:ouk@kuz-edu.ru" TargetMode="External"/><Relationship Id="rId8" Type="http://schemas.openxmlformats.org/officeDocument/2006/relationships/image" Target="../media/image7.png"/><Relationship Id="rId9" Type="http://schemas.openxmlformats.org/officeDocument/2006/relationships/slideLayout" Target="../slideLayouts/slideLayout14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3.wmf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4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.w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3.wmf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slideLayout" Target="../slideLayouts/slideLayout14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" name="Объект 6"/>
          <p:cNvGraphicFramePr/>
          <p:nvPr/>
        </p:nvGraphicFramePr>
        <p:xfrm>
          <a:off x="3060000" y="18000"/>
          <a:ext cx="8655120" cy="687420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718" name="Объект 6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3060000" y="18000"/>
                    <a:ext cx="8655120" cy="687420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19" name="Объект 7"/>
          <p:cNvGraphicFramePr/>
          <p:nvPr/>
        </p:nvGraphicFramePr>
        <p:xfrm>
          <a:off x="180000" y="990360"/>
          <a:ext cx="1618200" cy="5664960"/>
        </p:xfrm>
        <a:graphic>
          <a:graphicData uri="http://schemas.openxmlformats.org/presentationml/2006/ole">
            <p:oleObj r:id="rId3" spid="">
              <p:embed/>
              <p:pic>
                <p:nvPicPr>
                  <p:cNvPr id="720" name="Объект 7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180000" y="990360"/>
                    <a:ext cx="1618200" cy="56649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21" name="Объект 8"/>
          <p:cNvGraphicFramePr/>
          <p:nvPr/>
        </p:nvGraphicFramePr>
        <p:xfrm>
          <a:off x="486360" y="0"/>
          <a:ext cx="1491840" cy="1497240"/>
        </p:xfrm>
        <a:graphic>
          <a:graphicData uri="http://schemas.openxmlformats.org/presentationml/2006/ole">
            <p:oleObj r:id="rId5" spid="">
              <p:embed/>
              <p:pic>
                <p:nvPicPr>
                  <p:cNvPr id="722" name="Объект 8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486360" y="0"/>
                    <a:ext cx="1491840" cy="149724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23" name="Прямоугольник 5"/>
          <p:cNvSpPr/>
          <p:nvPr/>
        </p:nvSpPr>
        <p:spPr>
          <a:xfrm>
            <a:off x="1980000" y="867600"/>
            <a:ext cx="8154720" cy="45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2400" strike="noStrike" u="none">
              <a:solidFill>
                <a:schemeClr val="lt1"/>
              </a:solidFill>
              <a:uFillTx/>
              <a:latin typeface="Calibri"/>
              <a:ea typeface="Arial"/>
            </a:endParaRPr>
          </a:p>
        </p:txBody>
      </p:sp>
      <p:sp>
        <p:nvSpPr>
          <p:cNvPr id="724" name="Прямоугольник 9"/>
          <p:cNvSpPr/>
          <p:nvPr/>
        </p:nvSpPr>
        <p:spPr>
          <a:xfrm>
            <a:off x="1733400" y="731160"/>
            <a:ext cx="10304640" cy="11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725" name=""/>
          <p:cNvSpPr/>
          <p:nvPr/>
        </p:nvSpPr>
        <p:spPr>
          <a:xfrm>
            <a:off x="3240000" y="1080000"/>
            <a:ext cx="7376400" cy="32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i="1" lang="ru-RU" sz="4000" strike="noStrike" u="none">
                <a:solidFill>
                  <a:srgbClr val="ffffff"/>
                </a:solidFill>
                <a:uFillTx/>
                <a:latin typeface="PT Astra Serif"/>
                <a:ea typeface="Arial"/>
              </a:rPr>
              <a:t>Онлайн - встреча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ru-RU" sz="4000" strike="noStrike" u="none">
                <a:solidFill>
                  <a:srgbClr val="ffffff"/>
                </a:solidFill>
                <a:uFillTx/>
                <a:latin typeface="PT Astra Serif"/>
                <a:ea typeface="Arial"/>
              </a:rPr>
              <a:t>консультативная площадка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000" strike="noStrike" u="none">
                <a:solidFill>
                  <a:srgbClr val="ffffff"/>
                </a:solidFill>
                <a:uFillTx/>
                <a:latin typeface="PT Astra Serif"/>
                <a:ea typeface="Arial"/>
              </a:rPr>
              <a:t>«Цифровой образ школы: соц. сети руководителя и образовательной организации»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26" name="" descr=""/>
          <p:cNvPicPr/>
          <p:nvPr/>
        </p:nvPicPr>
        <p:blipFill>
          <a:blip r:embed="rId7"/>
          <a:srcRect l="2678" t="9804" r="1356" b="14077"/>
          <a:stretch/>
        </p:blipFill>
        <p:spPr>
          <a:xfrm>
            <a:off x="0" y="0"/>
            <a:ext cx="12193200" cy="701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" name="Объект 28"/>
          <p:cNvGraphicFramePr/>
          <p:nvPr/>
        </p:nvGraphicFramePr>
        <p:xfrm>
          <a:off x="2039040" y="93960"/>
          <a:ext cx="9715320" cy="638424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728" name="Объект 28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039040" y="93960"/>
                    <a:ext cx="9715320" cy="638424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29" name="Объект 29"/>
          <p:cNvGraphicFramePr/>
          <p:nvPr/>
        </p:nvGraphicFramePr>
        <p:xfrm>
          <a:off x="180000" y="990360"/>
          <a:ext cx="1409040" cy="5664960"/>
        </p:xfrm>
        <a:graphic>
          <a:graphicData uri="http://schemas.openxmlformats.org/presentationml/2006/ole">
            <p:oleObj r:id="rId3" spid="">
              <p:embed/>
              <p:pic>
                <p:nvPicPr>
                  <p:cNvPr id="730" name="Объект 29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180000" y="990360"/>
                    <a:ext cx="1409040" cy="56649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31" name="Объект 30"/>
          <p:cNvGraphicFramePr/>
          <p:nvPr/>
        </p:nvGraphicFramePr>
        <p:xfrm>
          <a:off x="486360" y="0"/>
          <a:ext cx="1164600" cy="1168920"/>
        </p:xfrm>
        <a:graphic>
          <a:graphicData uri="http://schemas.openxmlformats.org/presentationml/2006/ole">
            <p:oleObj r:id="rId5" spid="">
              <p:embed/>
              <p:pic>
                <p:nvPicPr>
                  <p:cNvPr id="732" name="Объект 30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486360" y="0"/>
                    <a:ext cx="1164600" cy="116892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33" name="Прямоугольник 19"/>
          <p:cNvSpPr/>
          <p:nvPr/>
        </p:nvSpPr>
        <p:spPr>
          <a:xfrm>
            <a:off x="1999800" y="18000"/>
            <a:ext cx="9696600" cy="709560"/>
          </a:xfrm>
          <a:prstGeom prst="rect">
            <a:avLst/>
          </a:prstGeom>
          <a:solidFill>
            <a:schemeClr val="bg1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2400" strike="noStrike" u="none">
                <a:solidFill>
                  <a:srgbClr val="c9211e"/>
                </a:solidFill>
                <a:uFillTx/>
                <a:latin typeface="Arial"/>
                <a:ea typeface="Arial"/>
              </a:rPr>
              <a:t>ВОПРОСЫ ДЛЯ ОБСУЖДЕНИЯ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4" name="Прямоугольник 20"/>
          <p:cNvSpPr/>
          <p:nvPr/>
        </p:nvSpPr>
        <p:spPr>
          <a:xfrm>
            <a:off x="1980000" y="867600"/>
            <a:ext cx="8154720" cy="45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2400" strike="noStrike" u="none">
              <a:solidFill>
                <a:schemeClr val="lt1"/>
              </a:solidFill>
              <a:uFillTx/>
              <a:latin typeface="Calibri"/>
              <a:ea typeface="Arial"/>
            </a:endParaRPr>
          </a:p>
        </p:txBody>
      </p:sp>
      <p:sp>
        <p:nvSpPr>
          <p:cNvPr id="735" name="Прямоугольник 21"/>
          <p:cNvSpPr/>
          <p:nvPr/>
        </p:nvSpPr>
        <p:spPr>
          <a:xfrm>
            <a:off x="1733400" y="731160"/>
            <a:ext cx="10304640" cy="11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736" name=""/>
          <p:cNvSpPr/>
          <p:nvPr/>
        </p:nvSpPr>
        <p:spPr>
          <a:xfrm>
            <a:off x="2160000" y="688680"/>
            <a:ext cx="8276400" cy="457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 </a:t>
            </a: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1.</a:t>
            </a:r>
            <a:r>
              <a:rPr b="1" i="1" lang="ru-RU" sz="3600" strike="noStrike" u="none">
                <a:solidFill>
                  <a:srgbClr val="ffffff"/>
                </a:solidFill>
                <a:uFillTx/>
                <a:latin typeface="PT Astra Serif"/>
                <a:ea typeface="Arial"/>
              </a:rPr>
              <a:t> Душа руководителя и цифра: о создании канала образовательной организации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i="1" lang="ru-RU" sz="3600" strike="noStrike" u="none">
                <a:solidFill>
                  <a:srgbClr val="ffffff"/>
                </a:solidFill>
                <a:uFillTx/>
                <a:latin typeface="PT Astra Serif"/>
                <a:ea typeface="Arial"/>
              </a:rPr>
              <a:t>2. Работа руководителя образовательной организации в социальных сетях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37" name="" descr=""/>
          <p:cNvPicPr/>
          <p:nvPr/>
        </p:nvPicPr>
        <p:blipFill>
          <a:blip r:embed="rId7"/>
          <a:srcRect l="5847" t="12621" r="4091" b="13409"/>
          <a:stretch/>
        </p:blipFill>
        <p:spPr>
          <a:xfrm>
            <a:off x="0" y="0"/>
            <a:ext cx="1219320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8" name="Объект 5"/>
          <p:cNvGraphicFramePr/>
          <p:nvPr/>
        </p:nvGraphicFramePr>
        <p:xfrm>
          <a:off x="2039040" y="93960"/>
          <a:ext cx="10199160" cy="687420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739" name="Объект 5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039040" y="93960"/>
                    <a:ext cx="10199160" cy="687420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40" name="Объект 17"/>
          <p:cNvGraphicFramePr/>
          <p:nvPr/>
        </p:nvGraphicFramePr>
        <p:xfrm>
          <a:off x="180000" y="990360"/>
          <a:ext cx="1409040" cy="5664960"/>
        </p:xfrm>
        <a:graphic>
          <a:graphicData uri="http://schemas.openxmlformats.org/presentationml/2006/ole">
            <p:oleObj r:id="rId3" spid="">
              <p:embed/>
              <p:pic>
                <p:nvPicPr>
                  <p:cNvPr id="741" name="Объект 17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180000" y="990360"/>
                    <a:ext cx="1409040" cy="56649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42" name="Объект 18"/>
          <p:cNvGraphicFramePr/>
          <p:nvPr/>
        </p:nvGraphicFramePr>
        <p:xfrm>
          <a:off x="486360" y="0"/>
          <a:ext cx="1164600" cy="1168920"/>
        </p:xfrm>
        <a:graphic>
          <a:graphicData uri="http://schemas.openxmlformats.org/presentationml/2006/ole">
            <p:oleObj r:id="rId5" spid="">
              <p:embed/>
              <p:pic>
                <p:nvPicPr>
                  <p:cNvPr id="743" name="Объект 18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486360" y="0"/>
                    <a:ext cx="1164600" cy="116892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44" name="Прямоугольник 3"/>
          <p:cNvSpPr/>
          <p:nvPr/>
        </p:nvSpPr>
        <p:spPr>
          <a:xfrm>
            <a:off x="1999800" y="18000"/>
            <a:ext cx="10191960" cy="709560"/>
          </a:xfrm>
          <a:prstGeom prst="rect">
            <a:avLst/>
          </a:prstGeom>
          <a:solidFill>
            <a:schemeClr val="bg1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3200" strike="noStrike" u="none">
                <a:solidFill>
                  <a:srgbClr val="c9211e"/>
                </a:solidFill>
                <a:uFillTx/>
                <a:latin typeface="PT Astra Serif"/>
                <a:ea typeface="Arial"/>
              </a:rPr>
              <a:t>Анонс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5" name="Прямоугольник 6"/>
          <p:cNvSpPr/>
          <p:nvPr/>
        </p:nvSpPr>
        <p:spPr>
          <a:xfrm>
            <a:off x="1980000" y="867600"/>
            <a:ext cx="8154720" cy="45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2400" strike="noStrike" u="none">
              <a:solidFill>
                <a:schemeClr val="lt1"/>
              </a:solidFill>
              <a:uFillTx/>
              <a:latin typeface="Calibri"/>
              <a:ea typeface="Arial"/>
            </a:endParaRPr>
          </a:p>
        </p:txBody>
      </p:sp>
      <p:sp>
        <p:nvSpPr>
          <p:cNvPr id="746" name="Прямоугольник 7"/>
          <p:cNvSpPr/>
          <p:nvPr/>
        </p:nvSpPr>
        <p:spPr>
          <a:xfrm>
            <a:off x="1733400" y="731160"/>
            <a:ext cx="10304640" cy="11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747" name=""/>
          <p:cNvSpPr/>
          <p:nvPr/>
        </p:nvSpPr>
        <p:spPr>
          <a:xfrm>
            <a:off x="2160000" y="696960"/>
            <a:ext cx="8276400" cy="457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   </a:t>
            </a:r>
            <a:r>
              <a:rPr b="1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29.10.2026  с 11:00 до 15:00</a:t>
            </a: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  </a:t>
            </a: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	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II региональный форум 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«Управленческий компас»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(в рамках проекта «Совершенствование портрета современного руководителя образовательной организации: компетентностный подход»). 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  <a:ea typeface="Arial"/>
              </a:rPr>
              <a:t>Место проведения: МБОУ «СОШ № 44», г. Полысаево, ул. Крупской, 106.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48" name="" descr=""/>
          <p:cNvPicPr/>
          <p:nvPr/>
        </p:nvPicPr>
        <p:blipFill>
          <a:blip r:embed="rId7"/>
          <a:srcRect l="4152" t="18127" r="4310" b="5751"/>
          <a:stretch/>
        </p:blipFill>
        <p:spPr>
          <a:xfrm>
            <a:off x="105480" y="-360000"/>
            <a:ext cx="12314520" cy="6968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9" name="Объект 70"/>
          <p:cNvGraphicFramePr/>
          <p:nvPr/>
        </p:nvGraphicFramePr>
        <p:xfrm>
          <a:off x="2340000" y="0"/>
          <a:ext cx="9845280" cy="685044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750" name="Объект 70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340000" y="0"/>
                    <a:ext cx="9845280" cy="685044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51" name="Объект 10"/>
          <p:cNvGraphicFramePr/>
          <p:nvPr/>
        </p:nvGraphicFramePr>
        <p:xfrm>
          <a:off x="-34920" y="93600"/>
          <a:ext cx="2188440" cy="5659560"/>
        </p:xfrm>
        <a:graphic>
          <a:graphicData uri="http://schemas.openxmlformats.org/presentationml/2006/ole">
            <p:oleObj r:id="rId3" spid="">
              <p:embed/>
              <p:pic>
                <p:nvPicPr>
                  <p:cNvPr id="752" name="Объект 10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-34920" y="93600"/>
                    <a:ext cx="2188440" cy="56595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53" name="TextBox 3"/>
          <p:cNvSpPr/>
          <p:nvPr/>
        </p:nvSpPr>
        <p:spPr>
          <a:xfrm>
            <a:off x="5221080" y="1274760"/>
            <a:ext cx="6958800" cy="37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graphicFrame>
        <p:nvGraphicFramePr>
          <p:cNvPr id="754" name="Объект 11"/>
          <p:cNvGraphicFramePr/>
          <p:nvPr/>
        </p:nvGraphicFramePr>
        <p:xfrm>
          <a:off x="900000" y="-16920"/>
          <a:ext cx="1159200" cy="1163520"/>
        </p:xfrm>
        <a:graphic>
          <a:graphicData uri="http://schemas.openxmlformats.org/presentationml/2006/ole">
            <p:oleObj r:id="rId5" spid="">
              <p:embed/>
              <p:pic>
                <p:nvPicPr>
                  <p:cNvPr id="755" name="Объект 11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900000" y="-16920"/>
                    <a:ext cx="1159200" cy="116352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56" name="Прямоугольник 4"/>
          <p:cNvSpPr/>
          <p:nvPr/>
        </p:nvSpPr>
        <p:spPr>
          <a:xfrm>
            <a:off x="2520000" y="-180000"/>
            <a:ext cx="9663480" cy="629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7" name="PlaceHolder 1"/>
          <p:cNvSpPr>
            <a:spLocks noGrp="1"/>
          </p:cNvSpPr>
          <p:nvPr>
            <p:ph type="title"/>
          </p:nvPr>
        </p:nvSpPr>
        <p:spPr>
          <a:xfrm>
            <a:off x="2340000" y="24480"/>
            <a:ext cx="9236160" cy="1048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3600" strike="noStrike" u="none">
                <a:solidFill>
                  <a:srgbClr val="ffffff"/>
                </a:solidFill>
                <a:uFillTx/>
                <a:latin typeface="Arial"/>
              </a:rPr>
              <a:t>Наши контакты: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8" name="PlaceHolder 2"/>
          <p:cNvSpPr>
            <a:spLocks noGrp="1"/>
          </p:cNvSpPr>
          <p:nvPr>
            <p:ph type="subTitle"/>
          </p:nvPr>
        </p:nvSpPr>
        <p:spPr>
          <a:xfrm>
            <a:off x="2340000" y="999000"/>
            <a:ext cx="9056160" cy="56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ru-RU" sz="3200" strike="noStrike" u="none">
                <a:solidFill>
                  <a:srgbClr val="ffffff"/>
                </a:solidFill>
                <a:uFillTx/>
                <a:latin typeface="Arial"/>
              </a:rPr>
              <a:t>Отдел подготовки и сопровождения управленческих кадров:</a:t>
            </a: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</a:rPr>
              <a:t>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ru-RU" sz="2800" strike="noStrike" u="none">
                <a:solidFill>
                  <a:srgbClr val="ffffff"/>
                </a:solidFill>
                <a:uFillTx/>
                <a:latin typeface="Arial"/>
              </a:rPr>
              <a:t>Заведующий:</a:t>
            </a: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</a:rPr>
              <a:t> 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</a:rPr>
              <a:t>Ирина Валерьевна Вербицкая, т. 31-15-89;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ru-RU" sz="2800" strike="noStrike" u="none">
                <a:solidFill>
                  <a:srgbClr val="ffffff"/>
                </a:solidFill>
                <a:uFillTx/>
                <a:latin typeface="Arial"/>
              </a:rPr>
              <a:t>Методисты: </a:t>
            </a: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</a:rPr>
              <a:t>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</a:rPr>
              <a:t>Елена Алексеевна Плосконосова, канд. техн. наук,     т. 37-80-33;  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  <a:ea typeface="Noto Sans CJK SC"/>
              </a:rPr>
              <a:t>Светлана Александровна Основа, т. 37-80-33.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907"/>
              </a:spcBef>
              <a:spcAft>
                <a:spcPts val="709"/>
              </a:spcAft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  <a:ea typeface="Noto Sans CJK SC"/>
              </a:rPr>
              <a:t> </a:t>
            </a:r>
            <a:r>
              <a:rPr b="1" lang="ru-RU" sz="2800" strike="noStrike" u="none">
                <a:solidFill>
                  <a:srgbClr val="ffffff"/>
                </a:solidFill>
                <a:uFillTx/>
                <a:latin typeface="Arial"/>
                <a:ea typeface="Noto Sans CJK SC"/>
              </a:rPr>
              <a:t>Электронная почта:</a:t>
            </a:r>
            <a:r>
              <a:rPr b="1" lang="ru-RU" sz="3200" strike="noStrike" u="none">
                <a:solidFill>
                  <a:srgbClr val="ffffff"/>
                </a:solidFill>
                <a:uFillTx/>
                <a:latin typeface="Arial"/>
                <a:ea typeface="Noto Sans CJK SC"/>
              </a:rPr>
              <a:t> </a:t>
            </a:r>
            <a:r>
              <a:rPr b="0" lang="ru-RU" sz="3200" strike="noStrike" u="none">
                <a:solidFill>
                  <a:srgbClr val="0000ff"/>
                </a:solidFill>
                <a:uFillTx/>
                <a:latin typeface="Arial"/>
                <a:ea typeface="Noto Sans CJK SC"/>
                <a:hlinkClick r:id="rId7"/>
              </a:rPr>
              <a:t>ouk@kuz-edu.ru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59" name="" descr=""/>
          <p:cNvPicPr/>
          <p:nvPr/>
        </p:nvPicPr>
        <p:blipFill>
          <a:blip r:embed="rId8"/>
          <a:srcRect l="10527" t="9919" r="9745" b="8712"/>
          <a:stretch/>
        </p:blipFill>
        <p:spPr>
          <a:xfrm>
            <a:off x="-9720" y="360"/>
            <a:ext cx="12193200" cy="6999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TextBox 2"/>
          <p:cNvSpPr/>
          <p:nvPr/>
        </p:nvSpPr>
        <p:spPr>
          <a:xfrm>
            <a:off x="5221080" y="1274760"/>
            <a:ext cx="6958800" cy="37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graphicFrame>
        <p:nvGraphicFramePr>
          <p:cNvPr id="761" name="Объект 9"/>
          <p:cNvGraphicFramePr/>
          <p:nvPr/>
        </p:nvGraphicFramePr>
        <p:xfrm>
          <a:off x="0" y="0"/>
          <a:ext cx="1439640" cy="144504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762" name="Объект 9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0" y="0"/>
                    <a:ext cx="1439640" cy="144504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63" name="Прямоугольник 2"/>
          <p:cNvSpPr/>
          <p:nvPr/>
        </p:nvSpPr>
        <p:spPr>
          <a:xfrm>
            <a:off x="2520000" y="-180000"/>
            <a:ext cx="9663480" cy="629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64" name="" descr=""/>
          <p:cNvPicPr/>
          <p:nvPr/>
        </p:nvPicPr>
        <p:blipFill>
          <a:blip r:embed="rId3"/>
          <a:srcRect l="2937" t="73949" r="52769" b="5044"/>
          <a:stretch/>
        </p:blipFill>
        <p:spPr>
          <a:xfrm>
            <a:off x="24840" y="1620000"/>
            <a:ext cx="12214800" cy="521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5" name="Объект 100"/>
          <p:cNvGraphicFramePr/>
          <p:nvPr/>
        </p:nvGraphicFramePr>
        <p:xfrm>
          <a:off x="2057400" y="-16920"/>
          <a:ext cx="10122480" cy="685116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766" name="Объект 100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057400" y="-16920"/>
                    <a:ext cx="10122480" cy="68511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767" name="Объект 12"/>
          <p:cNvGraphicFramePr/>
          <p:nvPr/>
        </p:nvGraphicFramePr>
        <p:xfrm>
          <a:off x="-34920" y="93600"/>
          <a:ext cx="2188440" cy="5659560"/>
        </p:xfrm>
        <a:graphic>
          <a:graphicData uri="http://schemas.openxmlformats.org/presentationml/2006/ole">
            <p:oleObj r:id="rId3" spid="">
              <p:embed/>
              <p:pic>
                <p:nvPicPr>
                  <p:cNvPr id="768" name="Объект 12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-34920" y="93600"/>
                    <a:ext cx="2188440" cy="565956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69" name="TextBox 4"/>
          <p:cNvSpPr/>
          <p:nvPr/>
        </p:nvSpPr>
        <p:spPr>
          <a:xfrm>
            <a:off x="5221080" y="1274760"/>
            <a:ext cx="6958800" cy="37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graphicFrame>
        <p:nvGraphicFramePr>
          <p:cNvPr id="770" name="Объект 13"/>
          <p:cNvGraphicFramePr/>
          <p:nvPr/>
        </p:nvGraphicFramePr>
        <p:xfrm>
          <a:off x="900000" y="-16920"/>
          <a:ext cx="1159200" cy="1163520"/>
        </p:xfrm>
        <a:graphic>
          <a:graphicData uri="http://schemas.openxmlformats.org/presentationml/2006/ole">
            <p:oleObj r:id="rId5" spid="">
              <p:embed/>
              <p:pic>
                <p:nvPicPr>
                  <p:cNvPr id="771" name="Объект 13" descr=""/>
                  <p:cNvPicPr/>
                  <p:nvPr/>
                </p:nvPicPr>
                <p:blipFill>
                  <a:blip r:embed="rId6"/>
                  <a:stretch/>
                </p:blipFill>
                <p:spPr>
                  <a:xfrm>
                    <a:off x="900000" y="-16920"/>
                    <a:ext cx="1159200" cy="116352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772" name="Прямоугольник 8"/>
          <p:cNvSpPr/>
          <p:nvPr/>
        </p:nvSpPr>
        <p:spPr>
          <a:xfrm>
            <a:off x="2520000" y="-180000"/>
            <a:ext cx="9663480" cy="629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73" name="" descr=""/>
          <p:cNvPicPr/>
          <p:nvPr/>
        </p:nvPicPr>
        <p:blipFill>
          <a:blip r:embed="rId7"/>
          <a:stretch/>
        </p:blipFill>
        <p:spPr>
          <a:xfrm>
            <a:off x="3420360" y="1042920"/>
            <a:ext cx="2983680" cy="4530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4" name="" descr=""/>
          <p:cNvPicPr/>
          <p:nvPr/>
        </p:nvPicPr>
        <p:blipFill>
          <a:blip r:embed="rId8"/>
          <a:srcRect l="35452" t="23853" r="34774" b="18375"/>
          <a:stretch/>
        </p:blipFill>
        <p:spPr>
          <a:xfrm>
            <a:off x="7740720" y="360000"/>
            <a:ext cx="1793160" cy="170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5" name="" descr=""/>
          <p:cNvPicPr/>
          <p:nvPr/>
        </p:nvPicPr>
        <p:blipFill>
          <a:blip r:embed="rId9"/>
          <a:srcRect l="45483" t="16580" r="27937" b="36163"/>
          <a:stretch/>
        </p:blipFill>
        <p:spPr>
          <a:xfrm>
            <a:off x="7021080" y="2340000"/>
            <a:ext cx="3233160" cy="3232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4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5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6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7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8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9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4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5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6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7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9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0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1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2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3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4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5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6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7.xml><?xml version="1.0" encoding="utf-8"?>
<a:theme xmlns:a="http://schemas.openxmlformats.org/drawingml/2006/main" xmlns:r="http://schemas.openxmlformats.org/officeDocument/2006/relationships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6350" cap="flat" cmpd="sng" algn="ctr">
          <a:prstDash val="solid"/>
          <a:miter/>
        </a:ln>
        <a:ln w="12700" cap="flat" cmpd="sng" algn="ctr">
          <a:prstDash val="solid"/>
          <a:miter/>
        </a:ln>
        <a:ln w="190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1479</TotalTime>
  <Application>LibreOffice/24.8.4.2$Linux_X86_64 LibreOffice_project/480$Build-2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2023-02-01T09:22:00Z</dcterms:created>
  <dc:creator>Ирина Севидова</dc:creator>
  <dc:description/>
  <dc:language>ru-RU</dc:language>
  <cp:lastModifiedBy/>
  <cp:lastPrinted>2026-10-15T11:32:40Z</cp:lastPrinted>
  <dcterms:modified xsi:type="dcterms:W3CDTF">2026-10-15T16:14:43Z</dcterms:modified>
  <cp:revision>353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2505B6F1923F4ECD9730F3EDCB6EE057</vt:lpwstr>
  </property>
  <property fmtid="{D5CDD505-2E9C-101B-9397-08002B2CF9AE}" pid="3" name="KSOProductBuildVer">
    <vt:lpwstr>1049-11.2.0.11440</vt:lpwstr>
  </property>
  <property fmtid="{D5CDD505-2E9C-101B-9397-08002B2CF9AE}" pid="4" name="Notes">
    <vt:i4>1</vt:i4>
  </property>
  <property fmtid="{D5CDD505-2E9C-101B-9397-08002B2CF9AE}" pid="5" name="PresentationFormat">
    <vt:lpwstr>Произвольный</vt:lpwstr>
  </property>
  <property fmtid="{D5CDD505-2E9C-101B-9397-08002B2CF9AE}" pid="6" name="Slides">
    <vt:i4>26</vt:i4>
  </property>
</Properties>
</file>